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3" r:id="rId4"/>
    <p:sldId id="259" r:id="rId5"/>
    <p:sldId id="276" r:id="rId6"/>
    <p:sldId id="272" r:id="rId7"/>
    <p:sldId id="268" r:id="rId8"/>
    <p:sldId id="271" r:id="rId9"/>
    <p:sldId id="263" r:id="rId10"/>
    <p:sldId id="267" r:id="rId11"/>
    <p:sldId id="266" r:id="rId12"/>
    <p:sldId id="275" r:id="rId13"/>
    <p:sldId id="264" r:id="rId14"/>
    <p:sldId id="274" r:id="rId15"/>
    <p:sldId id="270" r:id="rId16"/>
    <p:sldId id="277" r:id="rId17"/>
    <p:sldId id="265" r:id="rId18"/>
  </p:sldIdLst>
  <p:sldSz cx="9144000" cy="6858000" type="screen4x3"/>
  <p:notesSz cx="6888163" cy="100187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02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wipe/>
  </p:transition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700808"/>
            <a:ext cx="7344816" cy="2231504"/>
          </a:xfrm>
        </p:spPr>
        <p:txBody>
          <a:bodyPr/>
          <a:lstStyle/>
          <a:p>
            <a:r>
              <a:rPr lang="ru-RU" sz="6600" dirty="0" err="1" smtClean="0">
                <a:solidFill>
                  <a:srgbClr val="002060"/>
                </a:solidFill>
              </a:rPr>
              <a:t>Даян</a:t>
            </a:r>
            <a:r>
              <a:rPr lang="ru-RU" sz="6600" dirty="0" smtClean="0">
                <a:solidFill>
                  <a:srgbClr val="002060"/>
                </a:solidFill>
              </a:rPr>
              <a:t> Мурзин:</a:t>
            </a:r>
            <a:br>
              <a:rPr lang="ru-RU" sz="6600" dirty="0" smtClean="0">
                <a:solidFill>
                  <a:srgbClr val="002060"/>
                </a:solidFill>
              </a:rPr>
            </a:br>
            <a:r>
              <a:rPr lang="ru-RU" sz="6600" dirty="0" smtClean="0">
                <a:solidFill>
                  <a:srgbClr val="002060"/>
                </a:solidFill>
              </a:rPr>
              <a:t>Человек - легенда</a:t>
            </a:r>
            <a:endParaRPr lang="ru-RU" sz="66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4581128"/>
            <a:ext cx="6552728" cy="990600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Личный враг Гитлера, командир интернационального партизанского отряда имени Яна Жижки, «Черный генерал», почетный гражданин 16 городов Чехии и Словакии, герой Чехословацкой республики – все это про уроженца Башкирии </a:t>
            </a:r>
            <a:r>
              <a:rPr lang="ru-RU" dirty="0" err="1"/>
              <a:t>Даяна</a:t>
            </a:r>
            <a:r>
              <a:rPr lang="ru-RU" dirty="0"/>
              <a:t> Мурзина</a:t>
            </a:r>
            <a:r>
              <a:rPr lang="ru-RU" dirty="0" smtClean="0"/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202" y="154506"/>
            <a:ext cx="2203723" cy="3120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388" y="3356992"/>
            <a:ext cx="2045349" cy="313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51720" y="26064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 100 - </a:t>
            </a:r>
            <a:r>
              <a:rPr lang="ru-RU" dirty="0" err="1" smtClean="0">
                <a:solidFill>
                  <a:schemeClr val="bg1"/>
                </a:solidFill>
              </a:rPr>
              <a:t>летию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со дня рождения легендарного «черного генерала</a:t>
            </a:r>
            <a:r>
              <a:rPr lang="ru-RU" dirty="0" smtClean="0">
                <a:solidFill>
                  <a:schemeClr val="bg1"/>
                </a:solidFill>
              </a:rPr>
              <a:t>» и в рамках  80 </a:t>
            </a:r>
            <a:r>
              <a:rPr lang="ru-RU" dirty="0" err="1" smtClean="0">
                <a:solidFill>
                  <a:schemeClr val="bg1"/>
                </a:solidFill>
              </a:rPr>
              <a:t>летия</a:t>
            </a:r>
            <a:r>
              <a:rPr lang="ru-RU" dirty="0" smtClean="0">
                <a:solidFill>
                  <a:schemeClr val="bg1"/>
                </a:solidFill>
              </a:rPr>
              <a:t> со дня начала Великой Отечественной войны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0895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48680"/>
            <a:ext cx="6781800" cy="94300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БОЕВЫЕ </a:t>
            </a:r>
            <a:r>
              <a:rPr lang="ru-RU" dirty="0" smtClean="0"/>
              <a:t>ЗАСЛУГИ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56792"/>
            <a:ext cx="8424936" cy="4390256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/>
              <a:t>Всего за время службы </a:t>
            </a:r>
            <a:r>
              <a:rPr lang="ru-RU" dirty="0" err="1"/>
              <a:t>Даян</a:t>
            </a:r>
            <a:r>
              <a:rPr lang="ru-RU" dirty="0"/>
              <a:t> Мурзин был пять раз ранен и несколько раз контужен</a:t>
            </a:r>
            <a:r>
              <a:rPr lang="ru-RU" dirty="0" smtClean="0"/>
              <a:t>. </a:t>
            </a:r>
            <a:endParaRPr lang="ru-RU" dirty="0" smtClean="0"/>
          </a:p>
          <a:p>
            <a:pPr algn="just"/>
            <a:r>
              <a:rPr lang="ru-RU" dirty="0" smtClean="0"/>
              <a:t>За </a:t>
            </a:r>
            <a:r>
              <a:rPr lang="ru-RU" dirty="0"/>
              <a:t>верную службу в деле освобождения Советского Союза и стран Восточной Европы от фашизма </a:t>
            </a:r>
            <a:r>
              <a:rPr lang="ru-RU" dirty="0" err="1"/>
              <a:t>Даян</a:t>
            </a:r>
            <a:r>
              <a:rPr lang="ru-RU" dirty="0"/>
              <a:t> Мурзин был награжден в общей сложности 86 орденами и медалями. Как ни странно, но меньше всего у него было именно советских наград - два ордена Красного знамени, два ордена Красной звезды, орден Отечественной войны 1 степени и 13 медалей СССР. </a:t>
            </a:r>
            <a:endParaRPr lang="ru-RU" dirty="0" smtClean="0"/>
          </a:p>
          <a:p>
            <a:pPr algn="just"/>
            <a:r>
              <a:rPr lang="ru-RU" dirty="0" smtClean="0"/>
              <a:t>Еще </a:t>
            </a:r>
            <a:r>
              <a:rPr lang="ru-RU" dirty="0"/>
              <a:t>при жизни именем </a:t>
            </a:r>
            <a:r>
              <a:rPr lang="ru-RU" dirty="0" err="1"/>
              <a:t>Даяна</a:t>
            </a:r>
            <a:r>
              <a:rPr lang="ru-RU" dirty="0"/>
              <a:t> </a:t>
            </a:r>
            <a:r>
              <a:rPr lang="ru-RU" dirty="0" err="1"/>
              <a:t>Баяновича</a:t>
            </a:r>
            <a:r>
              <a:rPr lang="ru-RU" dirty="0"/>
              <a:t> назвали улицу в городе Злин в Чехии и поставили при жизни бронзовый памятник. Он стал почетным гражданином 16 городов Чехословакии и с гордостью носил звание героя этой страны</a:t>
            </a:r>
            <a:r>
              <a:rPr lang="ru-RU" dirty="0" smtClean="0"/>
              <a:t>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0609204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6781800" cy="943000"/>
          </a:xfrm>
        </p:spPr>
        <p:txBody>
          <a:bodyPr/>
          <a:lstStyle/>
          <a:p>
            <a:pPr algn="ctr"/>
            <a:r>
              <a:rPr lang="ru-RU" dirty="0"/>
              <a:t>ПОСЛЕ ВОЙНЫ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916832"/>
            <a:ext cx="7543800" cy="388620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После </a:t>
            </a:r>
            <a:r>
              <a:rPr lang="ru-RU" dirty="0"/>
              <a:t>войны </a:t>
            </a:r>
            <a:r>
              <a:rPr lang="ru-RU" dirty="0" err="1"/>
              <a:t>Даян</a:t>
            </a:r>
            <a:r>
              <a:rPr lang="ru-RU" dirty="0"/>
              <a:t> Мурзин сначала стал инспектором отдела образования в родном </a:t>
            </a:r>
            <a:r>
              <a:rPr lang="ru-RU" dirty="0" err="1"/>
              <a:t>Бакалинском</a:t>
            </a:r>
            <a:r>
              <a:rPr lang="ru-RU" dirty="0"/>
              <a:t> районе Башкирии, а затем избрал путь борца с преступностью. Более 20 лет он проработал в прокуратуре БАССР, занимая посты следователя, помощника прокурора, начальника одного из отделов. С 1961 по 1962 годы занимал пост замминистра внутренних дел республики. Перед уходом на пенсию легендарный «Черный генерал» ушел в адвокаты и вплоть до 1985 года возглавлял Башкирскую коллегию адвокатов</a:t>
            </a:r>
            <a:r>
              <a:rPr lang="ru-RU" dirty="0" smtClean="0"/>
              <a:t>. В </a:t>
            </a:r>
            <a:r>
              <a:rPr lang="ru-RU" dirty="0"/>
              <a:t>июне 1999 года </a:t>
            </a:r>
            <a:r>
              <a:rPr lang="ru-RU" dirty="0" err="1"/>
              <a:t>Даян</a:t>
            </a:r>
            <a:r>
              <a:rPr lang="ru-RU" dirty="0"/>
              <a:t> Мурзин стал почетным гражданином города Уфы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38947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713985"/>
            <a:ext cx="8316416" cy="243407"/>
          </a:xfrm>
        </p:spPr>
        <p:txBody>
          <a:bodyPr>
            <a:normAutofit fontScale="90000"/>
          </a:bodyPr>
          <a:lstStyle/>
          <a:p>
            <a:r>
              <a:rPr lang="ru-RU" sz="1800" dirty="0" err="1"/>
              <a:t>Даян</a:t>
            </a:r>
            <a:r>
              <a:rPr lang="ru-RU" sz="1800" dirty="0"/>
              <a:t> Мурзин и скульптор Александр Панов у скульптурного портрета "Черного генерала"</a:t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1"/>
            <a:ext cx="7190827" cy="507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55875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1180" y="6165304"/>
            <a:ext cx="7482408" cy="576064"/>
          </a:xfrm>
        </p:spPr>
        <p:txBody>
          <a:bodyPr>
            <a:normAutofit fontScale="90000"/>
          </a:bodyPr>
          <a:lstStyle/>
          <a:p>
            <a:r>
              <a:rPr lang="ru-RU" sz="1800" dirty="0"/>
              <a:t>На парадном мундире </a:t>
            </a:r>
            <a:r>
              <a:rPr lang="ru-RU" sz="1800" dirty="0" err="1"/>
              <a:t>Даяна</a:t>
            </a:r>
            <a:r>
              <a:rPr lang="ru-RU" sz="1800" dirty="0"/>
              <a:t> </a:t>
            </a:r>
            <a:r>
              <a:rPr lang="ru-RU" sz="1800" dirty="0" err="1"/>
              <a:t>Баяновича</a:t>
            </a:r>
            <a:r>
              <a:rPr lang="ru-RU" sz="1800" dirty="0"/>
              <a:t> было 86 орденов и медалей.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Фото</a:t>
            </a:r>
            <a:r>
              <a:rPr lang="ru-RU" sz="1800" dirty="0"/>
              <a:t>: </a:t>
            </a:r>
            <a:r>
              <a:rPr lang="ru-RU" sz="1800" dirty="0" smtClean="0"/>
              <a:t>protatarstan.ru</a:t>
            </a:r>
            <a:endParaRPr lang="ru-RU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8064896" cy="5376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90796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562033"/>
            <a:ext cx="6202883" cy="5603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40257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u.9111s.ru/uploads/202004/08/6d3dae79a40a7e7fc3617864b4ab15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3816424" cy="542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76056" y="1340768"/>
            <a:ext cx="36811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Легендарного героя Чехословакии </a:t>
            </a:r>
            <a:r>
              <a:rPr lang="ru-RU" sz="2000" dirty="0" err="1"/>
              <a:t>Даяна</a:t>
            </a:r>
            <a:r>
              <a:rPr lang="ru-RU" sz="2000" dirty="0"/>
              <a:t> Мурзина не стало 10 февраля 2012 года.</a:t>
            </a:r>
          </a:p>
        </p:txBody>
      </p:sp>
      <p:pic>
        <p:nvPicPr>
          <p:cNvPr id="3074" name="Picture 2" descr="https://www.bashinform.ru/upload/img_res960/66c9fa3145c721d2/ygBAJrU7A04_ejw_9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418920"/>
            <a:ext cx="2609274" cy="347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364163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s.znanio.ru/methodology/images/53/8f/538f8a011be7ef52e96c313f8bfde9370f40ec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76987"/>
            <a:ext cx="8064895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538217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509120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836712"/>
            <a:ext cx="8244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Чишминская районная библиотека предлагает к прочтению книги </a:t>
            </a:r>
            <a:r>
              <a:rPr lang="ru-RU" dirty="0" err="1" smtClean="0"/>
              <a:t>Даяна</a:t>
            </a:r>
            <a:r>
              <a:rPr lang="ru-RU" dirty="0" smtClean="0"/>
              <a:t> Мурзина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C:\Users\User\Desktop\1 - 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96607"/>
            <a:ext cx="2522154" cy="395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1 - 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91251"/>
            <a:ext cx="2582400" cy="389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601826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НАЧАЛО </a:t>
            </a:r>
            <a:r>
              <a:rPr lang="ru-RU" dirty="0" smtClean="0"/>
              <a:t>ПУТИ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8058472" cy="447139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Будущий герой родился 20 января 1921 года в деревне Старые </a:t>
            </a:r>
            <a:r>
              <a:rPr lang="ru-RU" dirty="0" err="1"/>
              <a:t>Балыклы</a:t>
            </a:r>
            <a:r>
              <a:rPr lang="ru-RU" dirty="0"/>
              <a:t> </a:t>
            </a:r>
            <a:r>
              <a:rPr lang="ru-RU" dirty="0" err="1"/>
              <a:t>Бакалинского</a:t>
            </a:r>
            <a:r>
              <a:rPr lang="ru-RU" dirty="0"/>
              <a:t> района Башкирии. До войны окончил педагогическое училище в Кушнаренково, работал учителем в родной деревне, а затем и директором школы в </a:t>
            </a:r>
            <a:r>
              <a:rPr lang="ru-RU" dirty="0" err="1"/>
              <a:t>Тактагулово</a:t>
            </a:r>
            <a:r>
              <a:rPr lang="ru-RU" dirty="0" smtClean="0"/>
              <a:t>. </a:t>
            </a:r>
          </a:p>
          <a:p>
            <a:pPr algn="just"/>
            <a:r>
              <a:rPr lang="ru-RU" dirty="0" smtClean="0"/>
              <a:t>В </a:t>
            </a:r>
            <a:r>
              <a:rPr lang="ru-RU" dirty="0"/>
              <a:t>сентябре 1940 года </a:t>
            </a:r>
            <a:r>
              <a:rPr lang="ru-RU" dirty="0" err="1"/>
              <a:t>Даяна</a:t>
            </a:r>
            <a:r>
              <a:rPr lang="ru-RU" dirty="0"/>
              <a:t> Мурзина призвали в Красную армию, где командиры решили направить молодого педагога в Рижское военное училище</a:t>
            </a:r>
            <a:r>
              <a:rPr lang="ru-RU" dirty="0" smtClean="0"/>
              <a:t>. Великую </a:t>
            </a:r>
            <a:r>
              <a:rPr lang="ru-RU" dirty="0"/>
              <a:t>Отечественную войну он встретил командиром взвода в составе 10-й стрелковой дивизии</a:t>
            </a:r>
            <a:r>
              <a:rPr lang="ru-RU" dirty="0" smtClean="0"/>
              <a:t>. </a:t>
            </a:r>
          </a:p>
          <a:p>
            <a:pPr algn="just"/>
            <a:r>
              <a:rPr lang="ru-RU" dirty="0" smtClean="0"/>
              <a:t>В </a:t>
            </a:r>
            <a:r>
              <a:rPr lang="ru-RU" dirty="0"/>
              <a:t>октябре 1941 он оказался на оккупированной врагом территории, но не сдался – </a:t>
            </a:r>
            <a:r>
              <a:rPr lang="ru-RU" dirty="0" err="1"/>
              <a:t>Даян</a:t>
            </a:r>
            <a:r>
              <a:rPr lang="ru-RU" dirty="0"/>
              <a:t> </a:t>
            </a:r>
            <a:r>
              <a:rPr lang="ru-RU" dirty="0" err="1"/>
              <a:t>Баянович</a:t>
            </a:r>
            <a:r>
              <a:rPr lang="ru-RU" dirty="0"/>
              <a:t> вступил в партизанский отряд на территории Белоруссии и принялся громить тылы противника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59775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237312"/>
            <a:ext cx="6781800" cy="404664"/>
          </a:xfrm>
        </p:spPr>
        <p:txBody>
          <a:bodyPr>
            <a:noAutofit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48680"/>
            <a:ext cx="3600400" cy="5491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6358048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+mj-lt"/>
              </a:rPr>
              <a:t>Командир бригады </a:t>
            </a:r>
            <a:r>
              <a:rPr lang="ru-RU" dirty="0" err="1">
                <a:latin typeface="+mj-lt"/>
              </a:rPr>
              <a:t>Даян</a:t>
            </a:r>
            <a:r>
              <a:rPr lang="ru-RU" dirty="0">
                <a:latin typeface="+mj-lt"/>
              </a:rPr>
              <a:t> Мурзин и комиссар бригады Иван Степанов</a:t>
            </a:r>
            <a:br>
              <a:rPr lang="ru-RU" dirty="0">
                <a:latin typeface="+mj-lt"/>
              </a:rPr>
            </a:b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41579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764704"/>
            <a:ext cx="4896544" cy="54006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/>
              <a:t>С августа 1942 по август 1943 года действовал в качестве агента в 1-й штабной роте Туркестанского легиона. В 1943 году на подпольной работе в Донбассе в г. </a:t>
            </a:r>
            <a:r>
              <a:rPr lang="ru-RU" dirty="0" err="1"/>
              <a:t>Сталино</a:t>
            </a:r>
            <a:r>
              <a:rPr lang="ru-RU" dirty="0"/>
              <a:t>. В результате его работы несколько подразделений Туркестанского легиона и легиона «</a:t>
            </a:r>
            <a:r>
              <a:rPr lang="ru-RU" dirty="0" err="1"/>
              <a:t>Идель</a:t>
            </a:r>
            <a:r>
              <a:rPr lang="ru-RU" dirty="0"/>
              <a:t>-Урал» перешли на сторону Красной Армии.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В декабре 1943 года с группой разведчиков в Молдавии организовал партизанский отряд имени В. М. Молотова; воевал на территории Винницкой и Одесской областей Украины, в Молдавии до апреля 1944 года. В 1944 году учился в Специальной школе разведчиков партизанского движения Украины. В августе 1944 года в составе группы словацко-чешских разведчиков заброшен в Словакию для организации партизанского движения. Здесь являлся начальником штаба партизанского отряда, затем командиром интернациональной партизанской бригады имени Яна Жижки (был известен под прозвищем «Чёрный генерал»). Воевал на территории Моравии и Чехии вплоть до 9 мая 1945 года.</a:t>
            </a:r>
            <a:endParaRPr lang="ru-RU" dirty="0"/>
          </a:p>
        </p:txBody>
      </p:sp>
      <p:pic>
        <p:nvPicPr>
          <p:cNvPr id="4098" name="Picture 2" descr="https://u.9111s.ru/uploads/202004/08/3f99a06ba15517c0f09d91aafe9e70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68369"/>
            <a:ext cx="3667125" cy="575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5450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362" y="548680"/>
            <a:ext cx="7344816" cy="5504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89158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085184"/>
            <a:ext cx="8058472" cy="1087016"/>
          </a:xfrm>
        </p:spPr>
        <p:txBody>
          <a:bodyPr>
            <a:normAutofit/>
          </a:bodyPr>
          <a:lstStyle/>
          <a:p>
            <a:r>
              <a:rPr lang="ru-RU" sz="1600" dirty="0"/>
              <a:t>В течение 1944 года несколько десятков партизанских групп, прошедших подготовку в учебных центрах, были заброшены на территорию своих стран: в Польшу - 12 групп (226 человек), в Чехословакию - 64 группы (1352 человека), в Венгрию - более 10 групп (около 280 человек), в Румынию - 12 отрядов и 8 групп.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94316"/>
            <a:ext cx="6696744" cy="4612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81102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4248472" cy="504056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Как вспоминал после войны сам Мурзин, в школе разведчиков ему посоветовали отрастить бороду, чтобы выглядеть немного постарше. На момент высадки в Моравии ему было всего 23 года, а в партизанском отряде более половины товарищей были старше сорока лет. Тогда он и подумать не мог, что борода станет особой приметой, которая и породит ставшее легендарным прозвище – «Черный генерал</a:t>
            </a:r>
            <a:r>
              <a:rPr lang="ru-RU" dirty="0" smtClean="0"/>
              <a:t>».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9" t="46636" r="44804" b="10166"/>
          <a:stretch/>
        </p:blipFill>
        <p:spPr bwMode="auto">
          <a:xfrm>
            <a:off x="4572000" y="1844824"/>
            <a:ext cx="4109912" cy="27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01106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37312"/>
            <a:ext cx="7632848" cy="582960"/>
          </a:xfrm>
        </p:spPr>
        <p:txBody>
          <a:bodyPr>
            <a:normAutofit fontScale="90000"/>
          </a:bodyPr>
          <a:lstStyle/>
          <a:p>
            <a:r>
              <a:rPr lang="ru-RU" sz="1800" dirty="0"/>
              <a:t>На митинге по случаю вступления регулярных частей РККА в чехословацкий Злин. Май 1945 г.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20688"/>
            <a:ext cx="6768752" cy="532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77497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37312"/>
            <a:ext cx="8490520" cy="504056"/>
          </a:xfrm>
        </p:spPr>
        <p:txBody>
          <a:bodyPr>
            <a:normAutofit fontScale="90000"/>
          </a:bodyPr>
          <a:lstStyle/>
          <a:p>
            <a:r>
              <a:rPr lang="ru-RU" sz="2000" dirty="0"/>
              <a:t>Бригадир партизанского отряда имени Яна Жижки во время парада Победы.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dirty="0" smtClean="0"/>
              <a:t>Фото</a:t>
            </a:r>
            <a:r>
              <a:rPr lang="ru-RU" sz="1800" dirty="0"/>
              <a:t>: </a:t>
            </a:r>
            <a:r>
              <a:rPr lang="ru-RU" sz="1800" dirty="0" smtClean="0"/>
              <a:t>protatarstan.ru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96686"/>
            <a:ext cx="7848872" cy="5232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3801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222</TotalTime>
  <Words>683</Words>
  <Application>Microsoft Office PowerPoint</Application>
  <PresentationFormat>Экран (4:3)</PresentationFormat>
  <Paragraphs>27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NewsPrint</vt:lpstr>
      <vt:lpstr>Даян Мурзин: Человек - легенда</vt:lpstr>
      <vt:lpstr>НАЧАЛО ПУТИ </vt:lpstr>
      <vt:lpstr> </vt:lpstr>
      <vt:lpstr>Презентация PowerPoint</vt:lpstr>
      <vt:lpstr>Презентация PowerPoint</vt:lpstr>
      <vt:lpstr>В течение 1944 года несколько десятков партизанских групп, прошедших подготовку в учебных центрах, были заброшены на территорию своих стран: в Польшу - 12 групп (226 человек), в Чехословакию - 64 группы (1352 человека), в Венгрию - более 10 групп (около 280 человек), в Румынию - 12 отрядов и 8 групп.</vt:lpstr>
      <vt:lpstr>Презентация PowerPoint</vt:lpstr>
      <vt:lpstr>На митинге по случаю вступления регулярных частей РККА в чехословацкий Злин. Май 1945 г.</vt:lpstr>
      <vt:lpstr>Бригадир партизанского отряда имени Яна Жижки во время парада Победы.  Фото: protatarstan.ru </vt:lpstr>
      <vt:lpstr>БОЕВЫЕ ЗАСЛУГИ</vt:lpstr>
      <vt:lpstr>ПОСЛЕ ВОЙНЫ</vt:lpstr>
      <vt:lpstr>Даян Мурзин и скульптор Александр Панов у скульптурного портрета "Черного генерала"  </vt:lpstr>
      <vt:lpstr>На парадном мундире Даяна Баяновича было 86 орденов и медалей.  Фото: protatarstan.ru</vt:lpstr>
      <vt:lpstr>Презентация PowerPoint</vt:lpstr>
      <vt:lpstr>Презентация PowerPoint</vt:lpstr>
      <vt:lpstr>Презентация PowerPoint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Даян Мурзин: Человек - легенда</dc:title>
  <dc:creator>User</dc:creator>
  <cp:lastModifiedBy>User</cp:lastModifiedBy>
  <cp:revision>18</cp:revision>
  <cp:lastPrinted>2021-01-21T06:45:17Z</cp:lastPrinted>
  <dcterms:created xsi:type="dcterms:W3CDTF">2021-01-20T11:51:56Z</dcterms:created>
  <dcterms:modified xsi:type="dcterms:W3CDTF">2021-01-21T06:47:54Z</dcterms:modified>
</cp:coreProperties>
</file>