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73" r:id="rId4"/>
    <p:sldId id="257" r:id="rId5"/>
    <p:sldId id="258" r:id="rId6"/>
    <p:sldId id="259" r:id="rId7"/>
    <p:sldId id="260" r:id="rId8"/>
    <p:sldId id="261" r:id="rId9"/>
    <p:sldId id="270" r:id="rId10"/>
    <p:sldId id="262" r:id="rId11"/>
    <p:sldId id="263" r:id="rId12"/>
    <p:sldId id="264" r:id="rId13"/>
    <p:sldId id="265" r:id="rId14"/>
    <p:sldId id="269" r:id="rId15"/>
    <p:sldId id="266" r:id="rId16"/>
    <p:sldId id="267" r:id="rId17"/>
    <p:sldId id="271" r:id="rId18"/>
    <p:sldId id="278" r:id="rId19"/>
    <p:sldId id="279" r:id="rId20"/>
    <p:sldId id="280" r:id="rId21"/>
    <p:sldId id="281" r:id="rId22"/>
    <p:sldId id="274" r:id="rId23"/>
    <p:sldId id="27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23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628800"/>
            <a:ext cx="7851648" cy="1728192"/>
          </a:xfrm>
        </p:spPr>
        <p:txBody>
          <a:bodyPr>
            <a:normAutofit/>
          </a:bodyPr>
          <a:lstStyle/>
          <a:p>
            <a:pPr algn="ctr"/>
            <a:r>
              <a:rPr lang="ru-RU" sz="4000" dirty="0" err="1" smtClean="0"/>
              <a:t>Чишминская</a:t>
            </a:r>
            <a:r>
              <a:rPr lang="ru-RU" sz="4000" dirty="0" smtClean="0"/>
              <a:t> районная детская модельная библиотека</a:t>
            </a:r>
            <a:endParaRPr lang="ru-RU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717032"/>
            <a:ext cx="143827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1124744"/>
            <a:ext cx="4040188" cy="523557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i="1" dirty="0" smtClean="0"/>
              <a:t>      Р. Кудашева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Вот зима пришла</a:t>
            </a:r>
            <a:br>
              <a:rPr lang="ru-RU" dirty="0" smtClean="0"/>
            </a:br>
            <a:r>
              <a:rPr lang="ru-RU" dirty="0" smtClean="0"/>
              <a:t>серебристая,</a:t>
            </a:r>
            <a:br>
              <a:rPr lang="ru-RU" dirty="0" smtClean="0"/>
            </a:br>
            <a:r>
              <a:rPr lang="ru-RU" dirty="0" smtClean="0"/>
              <a:t>Белым снегом замела</a:t>
            </a:r>
            <a:br>
              <a:rPr lang="ru-RU" dirty="0" smtClean="0"/>
            </a:br>
            <a:r>
              <a:rPr lang="ru-RU" dirty="0" smtClean="0"/>
              <a:t>поле чистое.</a:t>
            </a:r>
            <a:br>
              <a:rPr lang="ru-RU" dirty="0" smtClean="0"/>
            </a:br>
            <a:r>
              <a:rPr lang="ru-RU" dirty="0" smtClean="0"/>
              <a:t>Днем с детьми на коньках</a:t>
            </a:r>
            <a:br>
              <a:rPr lang="ru-RU" dirty="0" smtClean="0"/>
            </a:br>
            <a:r>
              <a:rPr lang="ru-RU" dirty="0" smtClean="0"/>
              <a:t>все катается,</a:t>
            </a:r>
            <a:br>
              <a:rPr lang="ru-RU" dirty="0" smtClean="0"/>
            </a:br>
            <a:r>
              <a:rPr lang="ru-RU" dirty="0" smtClean="0"/>
              <a:t>Ночью в снежных огоньках</a:t>
            </a:r>
            <a:br>
              <a:rPr lang="ru-RU" dirty="0" smtClean="0"/>
            </a:br>
            <a:r>
              <a:rPr lang="ru-RU" dirty="0" smtClean="0"/>
              <a:t>рассыпается…</a:t>
            </a:r>
            <a:br>
              <a:rPr lang="ru-RU" dirty="0" smtClean="0"/>
            </a:br>
            <a:r>
              <a:rPr lang="ru-RU" dirty="0" smtClean="0"/>
              <a:t>В окнах пишет узор</a:t>
            </a:r>
            <a:br>
              <a:rPr lang="ru-RU" dirty="0" smtClean="0"/>
            </a:br>
            <a:r>
              <a:rPr lang="ru-RU" dirty="0" smtClean="0"/>
              <a:t>льдом-иголочкой</a:t>
            </a:r>
            <a:br>
              <a:rPr lang="ru-RU" dirty="0" smtClean="0"/>
            </a:br>
            <a:r>
              <a:rPr lang="ru-RU" dirty="0" smtClean="0"/>
              <a:t>И стучится к нам во двор</a:t>
            </a:r>
            <a:br>
              <a:rPr lang="ru-RU" dirty="0" smtClean="0"/>
            </a:br>
            <a:r>
              <a:rPr lang="ru-RU" dirty="0" smtClean="0"/>
              <a:t>со свежей елочкой.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492896"/>
            <a:ext cx="460851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93792"/>
            <a:ext cx="783107" cy="864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548680"/>
            <a:ext cx="783107" cy="864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1340768"/>
            <a:ext cx="783107" cy="864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620688"/>
            <a:ext cx="783107" cy="864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0" y="404664"/>
            <a:ext cx="3813494" cy="43924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i="1" dirty="0" smtClean="0"/>
              <a:t>          Р. </a:t>
            </a:r>
            <a:r>
              <a:rPr lang="ru-RU" sz="2000" i="1" dirty="0" err="1" smtClean="0"/>
              <a:t>Фархади</a:t>
            </a:r>
            <a:r>
              <a:rPr lang="ru-RU" sz="2000" i="1" dirty="0" smtClean="0"/>
              <a:t> </a:t>
            </a:r>
          </a:p>
          <a:p>
            <a:pPr>
              <a:buNone/>
            </a:pPr>
            <a:endParaRPr lang="ru-RU" sz="2000" i="1" dirty="0" smtClean="0"/>
          </a:p>
          <a:p>
            <a:pPr>
              <a:buNone/>
            </a:pPr>
            <a:r>
              <a:rPr lang="ru-RU" sz="2000" dirty="0" smtClean="0"/>
              <a:t>      Что ты делаешь, Зима?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— Что ты делаешь, Зима?</a:t>
            </a:r>
            <a:br>
              <a:rPr lang="ru-RU" sz="2000" dirty="0" smtClean="0"/>
            </a:br>
            <a:r>
              <a:rPr lang="ru-RU" sz="2000" dirty="0" smtClean="0"/>
              <a:t>— Строю </a:t>
            </a:r>
            <a:r>
              <a:rPr lang="ru-RU" sz="2000" dirty="0" err="1" smtClean="0"/>
              <a:t>чудо-терема</a:t>
            </a:r>
            <a:r>
              <a:rPr lang="ru-RU" sz="2000" dirty="0" smtClean="0"/>
              <a:t>!</a:t>
            </a:r>
            <a:br>
              <a:rPr lang="ru-RU" sz="2000" dirty="0" smtClean="0"/>
            </a:br>
            <a:r>
              <a:rPr lang="ru-RU" sz="2000" dirty="0" smtClean="0"/>
              <a:t>Сыплю снежным серебром,</a:t>
            </a:r>
            <a:br>
              <a:rPr lang="ru-RU" sz="2000" dirty="0" smtClean="0"/>
            </a:br>
            <a:r>
              <a:rPr lang="ru-RU" sz="2000" dirty="0" smtClean="0"/>
              <a:t>Украшаю все кругом.</a:t>
            </a:r>
            <a:br>
              <a:rPr lang="ru-RU" sz="2000" dirty="0" smtClean="0"/>
            </a:br>
            <a:r>
              <a:rPr lang="ru-RU" sz="2000" dirty="0" smtClean="0"/>
              <a:t>Раскружится карусель,</a:t>
            </a:r>
            <a:br>
              <a:rPr lang="ru-RU" sz="2000" dirty="0" smtClean="0"/>
            </a:br>
            <a:r>
              <a:rPr lang="ru-RU" sz="2000" dirty="0" smtClean="0"/>
              <a:t>Залихватская метель!</a:t>
            </a:r>
            <a:br>
              <a:rPr lang="ru-RU" sz="2000" dirty="0" smtClean="0"/>
            </a:br>
            <a:r>
              <a:rPr lang="ru-RU" sz="2000" dirty="0" smtClean="0"/>
              <a:t>Постараюсь, чтоб с утра</a:t>
            </a:r>
            <a:br>
              <a:rPr lang="ru-RU" sz="2000" dirty="0" smtClean="0"/>
            </a:br>
            <a:r>
              <a:rPr lang="ru-RU" sz="2000" dirty="0" smtClean="0"/>
              <a:t>Не скучала детвора,</a:t>
            </a:r>
            <a:br>
              <a:rPr lang="ru-RU" sz="2000" dirty="0" smtClean="0"/>
            </a:br>
            <a:r>
              <a:rPr lang="ru-RU" sz="2000" dirty="0" smtClean="0"/>
              <a:t>Чтобы елка разожглась,</a:t>
            </a:r>
            <a:br>
              <a:rPr lang="ru-RU" sz="2000" dirty="0" smtClean="0"/>
            </a:br>
            <a:r>
              <a:rPr lang="ru-RU" sz="2000" dirty="0" smtClean="0"/>
              <a:t>Чтобы тройка понеслась!</a:t>
            </a:r>
            <a:br>
              <a:rPr lang="ru-RU" sz="2000" dirty="0" smtClean="0"/>
            </a:br>
            <a:r>
              <a:rPr lang="ru-RU" sz="2000" dirty="0" smtClean="0"/>
              <a:t>У Зимы не счесть забот:</a:t>
            </a:r>
            <a:br>
              <a:rPr lang="ru-RU" sz="2000" dirty="0" smtClean="0"/>
            </a:br>
            <a:r>
              <a:rPr lang="ru-RU" sz="2000" dirty="0" smtClean="0"/>
              <a:t>Скоро праздник —</a:t>
            </a:r>
          </a:p>
          <a:p>
            <a:pPr>
              <a:buNone/>
            </a:pPr>
            <a:r>
              <a:rPr lang="ru-RU" sz="2000" dirty="0" smtClean="0"/>
              <a:t>                              Новый год!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04048" y="476672"/>
            <a:ext cx="4139952" cy="396044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i="1" dirty="0" smtClean="0"/>
              <a:t>       А. Прокофьев</a:t>
            </a:r>
          </a:p>
          <a:p>
            <a:pPr>
              <a:buNone/>
            </a:pPr>
            <a:r>
              <a:rPr lang="ru-RU" i="1" dirty="0" smtClean="0"/>
              <a:t>        </a:t>
            </a:r>
            <a:r>
              <a:rPr lang="ru-RU" dirty="0" smtClean="0"/>
              <a:t>Снегири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Выбегай поскорей</a:t>
            </a:r>
            <a:br>
              <a:rPr lang="ru-RU" dirty="0" smtClean="0"/>
            </a:br>
            <a:r>
              <a:rPr lang="ru-RU" dirty="0" smtClean="0"/>
              <a:t>Посмотреть на снегирей.</a:t>
            </a:r>
            <a:br>
              <a:rPr lang="ru-RU" dirty="0" smtClean="0"/>
            </a:br>
            <a:r>
              <a:rPr lang="ru-RU" dirty="0" smtClean="0"/>
              <a:t>Прилетели, прилетели,</a:t>
            </a:r>
            <a:br>
              <a:rPr lang="ru-RU" dirty="0" smtClean="0"/>
            </a:br>
            <a:r>
              <a:rPr lang="ru-RU" dirty="0" smtClean="0"/>
              <a:t>Стайку встретили метели!</a:t>
            </a:r>
            <a:br>
              <a:rPr lang="ru-RU" dirty="0" smtClean="0"/>
            </a:br>
            <a:r>
              <a:rPr lang="ru-RU" dirty="0" smtClean="0"/>
              <a:t>А Мороз-Красный Нос</a:t>
            </a:r>
            <a:br>
              <a:rPr lang="ru-RU" dirty="0" smtClean="0"/>
            </a:br>
            <a:r>
              <a:rPr lang="ru-RU" dirty="0" smtClean="0"/>
              <a:t>Им рябинки принес.</a:t>
            </a:r>
            <a:br>
              <a:rPr lang="ru-RU" dirty="0" smtClean="0"/>
            </a:br>
            <a:r>
              <a:rPr lang="ru-RU" dirty="0" smtClean="0"/>
              <a:t>Хорошо подсластил.</a:t>
            </a:r>
            <a:br>
              <a:rPr lang="ru-RU" dirty="0" smtClean="0"/>
            </a:br>
            <a:r>
              <a:rPr lang="ru-RU" dirty="0" smtClean="0"/>
              <a:t>Зимним вечером поздним</a:t>
            </a:r>
            <a:br>
              <a:rPr lang="ru-RU" dirty="0" smtClean="0"/>
            </a:br>
            <a:r>
              <a:rPr lang="ru-RU" dirty="0" smtClean="0"/>
              <a:t>Ярко-алые грозди.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93792"/>
            <a:ext cx="783107" cy="864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l="3538" t="1701" r="53150" b="51050"/>
          <a:stretch>
            <a:fillRect/>
          </a:stretch>
        </p:blipFill>
        <p:spPr bwMode="auto">
          <a:xfrm>
            <a:off x="3347864" y="3933056"/>
            <a:ext cx="3960440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5517232"/>
            <a:ext cx="783107" cy="864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51641">
            <a:off x="1187624" y="4797152"/>
            <a:ext cx="783107" cy="864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39981">
            <a:off x="8100392" y="476672"/>
            <a:ext cx="783107" cy="864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66061">
            <a:off x="3923928" y="2276872"/>
            <a:ext cx="783107" cy="864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1268760"/>
            <a:ext cx="4040188" cy="50915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</a:t>
            </a:r>
            <a:r>
              <a:rPr lang="ru-RU" i="1" dirty="0" smtClean="0"/>
              <a:t>Симонов В. </a:t>
            </a:r>
          </a:p>
          <a:p>
            <a:pPr algn="ctr">
              <a:buNone/>
            </a:pPr>
            <a:r>
              <a:rPr lang="ru-RU" dirty="0" smtClean="0"/>
              <a:t>Это кто там у пригорка?  Сразу даже не поймешь: Это маленький Егорка </a:t>
            </a:r>
          </a:p>
          <a:p>
            <a:pPr algn="ctr">
              <a:buNone/>
            </a:pPr>
            <a:r>
              <a:rPr lang="ru-RU" dirty="0" smtClean="0"/>
              <a:t> На Егорку не похож. Залепило снегом брови, Шапку, нос и воротник. </a:t>
            </a:r>
          </a:p>
          <a:p>
            <a:pPr algn="ctr">
              <a:buNone/>
            </a:pPr>
            <a:r>
              <a:rPr lang="ru-RU" dirty="0" smtClean="0"/>
              <a:t>И из снежного сугроба </a:t>
            </a:r>
          </a:p>
          <a:p>
            <a:pPr algn="ctr">
              <a:buNone/>
            </a:pPr>
            <a:r>
              <a:rPr lang="ru-RU" dirty="0" smtClean="0"/>
              <a:t>Встал Егорка — снеговик.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268760"/>
            <a:ext cx="4041775" cy="50915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i="1" dirty="0" smtClean="0"/>
              <a:t>     Благинина Е.</a:t>
            </a:r>
          </a:p>
          <a:p>
            <a:pPr>
              <a:buNone/>
            </a:pPr>
            <a:r>
              <a:rPr lang="ru-RU" i="1" dirty="0" smtClean="0"/>
              <a:t> </a:t>
            </a:r>
            <a:r>
              <a:rPr lang="ru-RU" dirty="0" smtClean="0"/>
              <a:t>Снег идёт, снег идёт,</a:t>
            </a:r>
          </a:p>
          <a:p>
            <a:pPr>
              <a:buNone/>
            </a:pPr>
            <a:r>
              <a:rPr lang="ru-RU" dirty="0" smtClean="0"/>
              <a:t> Снег по свету бродит.</a:t>
            </a:r>
          </a:p>
          <a:p>
            <a:pPr>
              <a:buNone/>
            </a:pPr>
            <a:r>
              <a:rPr lang="ru-RU" dirty="0" smtClean="0"/>
              <a:t> И откуда он идёт </a:t>
            </a:r>
          </a:p>
          <a:p>
            <a:pPr>
              <a:buNone/>
            </a:pPr>
            <a:r>
              <a:rPr lang="ru-RU" dirty="0" smtClean="0"/>
              <a:t>И куда уходит? </a:t>
            </a:r>
          </a:p>
          <a:p>
            <a:pPr>
              <a:buNone/>
            </a:pPr>
            <a:r>
              <a:rPr lang="ru-RU" dirty="0" smtClean="0"/>
              <a:t>Снегопад, снегопад, </a:t>
            </a:r>
          </a:p>
          <a:p>
            <a:pPr>
              <a:buNone/>
            </a:pPr>
            <a:r>
              <a:rPr lang="ru-RU" dirty="0" smtClean="0"/>
              <a:t>Снежное паденье.</a:t>
            </a:r>
          </a:p>
          <a:p>
            <a:pPr>
              <a:buNone/>
            </a:pPr>
            <a:r>
              <a:rPr lang="ru-RU" dirty="0" smtClean="0"/>
              <a:t> Снег идёт наугад, </a:t>
            </a:r>
          </a:p>
          <a:p>
            <a:pPr>
              <a:buNone/>
            </a:pPr>
            <a:r>
              <a:rPr lang="ru-RU" dirty="0" smtClean="0"/>
              <a:t>Словно сновиденье.</a:t>
            </a:r>
          </a:p>
          <a:p>
            <a:pPr>
              <a:buNone/>
            </a:pPr>
            <a:r>
              <a:rPr lang="ru-RU" dirty="0" smtClean="0"/>
              <a:t> Сны земли, сны небес </a:t>
            </a:r>
          </a:p>
          <a:p>
            <a:pPr>
              <a:buNone/>
            </a:pPr>
            <a:r>
              <a:rPr lang="ru-RU" dirty="0" smtClean="0"/>
              <a:t>Видит, засыпая, </a:t>
            </a:r>
          </a:p>
          <a:p>
            <a:pPr>
              <a:buNone/>
            </a:pPr>
            <a:r>
              <a:rPr lang="ru-RU" dirty="0" smtClean="0"/>
              <a:t>Белый сад, белый лес </a:t>
            </a:r>
          </a:p>
          <a:p>
            <a:pPr>
              <a:buNone/>
            </a:pPr>
            <a:r>
              <a:rPr lang="ru-RU" dirty="0" smtClean="0"/>
              <a:t>Снегом засыпая.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93792"/>
            <a:ext cx="783107" cy="864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04147">
            <a:off x="2699792" y="548680"/>
            <a:ext cx="783107" cy="864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60540">
            <a:off x="7668344" y="692696"/>
            <a:ext cx="783107" cy="864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740410">
            <a:off x="2771800" y="5157192"/>
            <a:ext cx="783107" cy="864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469539">
            <a:off x="8100392" y="5805264"/>
            <a:ext cx="783107" cy="864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343400">
            <a:off x="8172400" y="3284984"/>
            <a:ext cx="783107" cy="864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53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220072" y="1196752"/>
            <a:ext cx="3816424" cy="5163568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6000" dirty="0" smtClean="0"/>
              <a:t>Александрова З.</a:t>
            </a:r>
          </a:p>
          <a:p>
            <a:pPr>
              <a:buNone/>
            </a:pPr>
            <a:r>
              <a:rPr lang="ru-RU" sz="6000" dirty="0" smtClean="0"/>
              <a:t> Снежок </a:t>
            </a:r>
          </a:p>
          <a:p>
            <a:pPr>
              <a:buNone/>
            </a:pPr>
            <a:r>
              <a:rPr lang="ru-RU" sz="6000" dirty="0" smtClean="0"/>
              <a:t>Снежок порхает, кружится,</a:t>
            </a:r>
          </a:p>
          <a:p>
            <a:pPr>
              <a:buNone/>
            </a:pPr>
            <a:r>
              <a:rPr lang="ru-RU" sz="6000" dirty="0" smtClean="0"/>
              <a:t> На улице бело. </a:t>
            </a:r>
          </a:p>
          <a:p>
            <a:pPr>
              <a:buNone/>
            </a:pPr>
            <a:r>
              <a:rPr lang="ru-RU" sz="6000" dirty="0" smtClean="0"/>
              <a:t>И превратились лужицы</a:t>
            </a:r>
          </a:p>
          <a:p>
            <a:pPr>
              <a:buNone/>
            </a:pPr>
            <a:r>
              <a:rPr lang="ru-RU" sz="6000" dirty="0" smtClean="0"/>
              <a:t> В прозрачное стекло. </a:t>
            </a:r>
          </a:p>
          <a:p>
            <a:pPr>
              <a:buNone/>
            </a:pPr>
            <a:r>
              <a:rPr lang="ru-RU" sz="6000" dirty="0" smtClean="0"/>
              <a:t>Где летом пели зяблики,</a:t>
            </a:r>
          </a:p>
          <a:p>
            <a:pPr>
              <a:buNone/>
            </a:pPr>
            <a:r>
              <a:rPr lang="ru-RU" sz="6000" dirty="0" smtClean="0"/>
              <a:t> Сегодня – посмотри! – </a:t>
            </a:r>
          </a:p>
          <a:p>
            <a:pPr>
              <a:buNone/>
            </a:pPr>
            <a:r>
              <a:rPr lang="ru-RU" sz="6000" dirty="0" smtClean="0"/>
              <a:t>Как розовые яблоки, </a:t>
            </a:r>
          </a:p>
          <a:p>
            <a:pPr>
              <a:buNone/>
            </a:pPr>
            <a:r>
              <a:rPr lang="ru-RU" sz="6000" dirty="0" smtClean="0"/>
              <a:t>На ветках снегири. </a:t>
            </a:r>
          </a:p>
          <a:p>
            <a:pPr>
              <a:buNone/>
            </a:pPr>
            <a:r>
              <a:rPr lang="ru-RU" sz="6000" dirty="0" smtClean="0"/>
              <a:t>Снежок изрезан лыжами, </a:t>
            </a:r>
          </a:p>
          <a:p>
            <a:pPr>
              <a:buNone/>
            </a:pPr>
            <a:r>
              <a:rPr lang="ru-RU" sz="6000" dirty="0" smtClean="0"/>
              <a:t>Как мел, скрипуч и сух. </a:t>
            </a:r>
          </a:p>
          <a:p>
            <a:pPr>
              <a:buNone/>
            </a:pPr>
            <a:r>
              <a:rPr lang="ru-RU" sz="6000" dirty="0" smtClean="0"/>
              <a:t>И ловит кошка рыжая </a:t>
            </a:r>
          </a:p>
          <a:p>
            <a:pPr>
              <a:buNone/>
            </a:pPr>
            <a:r>
              <a:rPr lang="ru-RU" sz="6000" dirty="0" smtClean="0"/>
              <a:t>Веселых белых мух. 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98519">
            <a:off x="5894768" y="86732"/>
            <a:ext cx="783107" cy="864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21070">
            <a:off x="7782617" y="504437"/>
            <a:ext cx="783107" cy="864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5" name="Picture 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602822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15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6016" y="332656"/>
            <a:ext cx="4320479" cy="6336704"/>
          </a:xfrm>
        </p:spPr>
        <p:txBody>
          <a:bodyPr>
            <a:noAutofit/>
          </a:bodyPr>
          <a:lstStyle/>
          <a:p>
            <a:pPr indent="-216000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Дьяконов Л.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Щенок и снег </a:t>
            </a:r>
          </a:p>
          <a:p>
            <a:pPr indent="-21600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первый снег взглянул щенок</a:t>
            </a:r>
          </a:p>
          <a:p>
            <a:pPr indent="-21600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И ничего понять не мог. — </a:t>
            </a:r>
          </a:p>
          <a:p>
            <a:pPr indent="-21600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Откуда столько белых мух </a:t>
            </a:r>
          </a:p>
          <a:p>
            <a:pPr indent="-21600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Набилось к нам на двор? </a:t>
            </a:r>
          </a:p>
          <a:p>
            <a:pPr indent="-21600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 может это птичий пух </a:t>
            </a:r>
          </a:p>
          <a:p>
            <a:pPr indent="-21600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Летит через забор?.. </a:t>
            </a:r>
          </a:p>
          <a:p>
            <a:pPr indent="-21600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Он пасть раскрыл – </a:t>
            </a:r>
          </a:p>
          <a:p>
            <a:pPr indent="-21600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снегу хвать — </a:t>
            </a:r>
          </a:p>
          <a:p>
            <a:pPr indent="-21600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стал задумчиво жевать. </a:t>
            </a:r>
          </a:p>
          <a:p>
            <a:pPr indent="-21600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Жует, жует, но вот беда! </a:t>
            </a:r>
          </a:p>
          <a:p>
            <a:pPr indent="-21600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языке одна вода. </a:t>
            </a:r>
          </a:p>
          <a:p>
            <a:pPr indent="-21600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Совсем сконфузился щенок</a:t>
            </a:r>
          </a:p>
          <a:p>
            <a:pPr indent="-21600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И в конуру обратно лег.</a:t>
            </a:r>
          </a:p>
          <a:p>
            <a:pPr indent="-21600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Он был не глуп, а просто мал</a:t>
            </a:r>
          </a:p>
          <a:p>
            <a:pPr indent="-21600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И снег впервые увидал…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лабрадор в снегу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6"/>
            <a:ext cx="3395384" cy="236828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51520" y="413017"/>
            <a:ext cx="3744416" cy="381642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i="1" dirty="0" smtClean="0"/>
              <a:t>      Г. Тукай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СОН ЗЕМЛИ</a:t>
            </a:r>
            <a:br>
              <a:rPr lang="ru-RU" dirty="0" smtClean="0"/>
            </a:br>
            <a:r>
              <a:rPr lang="ru-RU" dirty="0" smtClean="0"/>
              <a:t>Спрятались поля</a:t>
            </a:r>
            <a:br>
              <a:rPr lang="ru-RU" dirty="0" smtClean="0"/>
            </a:br>
            <a:r>
              <a:rPr lang="ru-RU" dirty="0" smtClean="0"/>
              <a:t>Под покровом снежным.</a:t>
            </a:r>
            <a:br>
              <a:rPr lang="ru-RU" dirty="0" smtClean="0"/>
            </a:br>
            <a:r>
              <a:rPr lang="ru-RU" dirty="0" smtClean="0"/>
              <a:t>Спряталась земля</a:t>
            </a:r>
            <a:br>
              <a:rPr lang="ru-RU" dirty="0" smtClean="0"/>
            </a:br>
            <a:r>
              <a:rPr lang="ru-RU" dirty="0" smtClean="0"/>
              <a:t>В белые одежды.</a:t>
            </a:r>
            <a:br>
              <a:rPr lang="ru-RU" dirty="0" smtClean="0"/>
            </a:br>
            <a:r>
              <a:rPr lang="ru-RU" dirty="0" smtClean="0"/>
              <a:t>Будет она спать</a:t>
            </a:r>
            <a:br>
              <a:rPr lang="ru-RU" dirty="0" smtClean="0"/>
            </a:br>
            <a:r>
              <a:rPr lang="ru-RU" dirty="0" smtClean="0"/>
              <a:t>Зиму напролёт,</a:t>
            </a:r>
            <a:br>
              <a:rPr lang="ru-RU" dirty="0" smtClean="0"/>
            </a:br>
            <a:r>
              <a:rPr lang="ru-RU" dirty="0" smtClean="0"/>
              <a:t>Чтоб весной опять</a:t>
            </a:r>
            <a:br>
              <a:rPr lang="ru-RU" dirty="0" smtClean="0"/>
            </a:br>
            <a:r>
              <a:rPr lang="ru-RU" dirty="0" smtClean="0"/>
              <a:t>Сбросить снег и лёд.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64088" y="116632"/>
            <a:ext cx="3600400" cy="561662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i="1" dirty="0" smtClean="0"/>
              <a:t>      </a:t>
            </a:r>
          </a:p>
          <a:p>
            <a:pPr>
              <a:buNone/>
            </a:pPr>
            <a:endParaRPr lang="ru-RU" sz="6000" i="1" dirty="0" smtClean="0"/>
          </a:p>
          <a:p>
            <a:pPr>
              <a:buNone/>
            </a:pPr>
            <a:r>
              <a:rPr lang="ru-RU" sz="8000" i="1" dirty="0" smtClean="0"/>
              <a:t>Г. Рамазанов</a:t>
            </a:r>
            <a:r>
              <a:rPr lang="ru-RU" sz="8000" dirty="0" smtClean="0"/>
              <a:t/>
            </a:r>
            <a:br>
              <a:rPr lang="ru-RU" sz="8000" dirty="0" smtClean="0"/>
            </a:br>
            <a:endParaRPr lang="ru-RU" sz="8000" dirty="0" smtClean="0"/>
          </a:p>
          <a:p>
            <a:pPr>
              <a:buNone/>
            </a:pPr>
            <a:r>
              <a:rPr lang="ru-RU" sz="8000" dirty="0" smtClean="0"/>
              <a:t>       ЗИМА</a:t>
            </a:r>
          </a:p>
          <a:p>
            <a:pPr>
              <a:buNone/>
            </a:pPr>
            <a:r>
              <a:rPr lang="ru-RU" sz="8000" dirty="0" smtClean="0"/>
              <a:t>    Волшебной сказкой делая</a:t>
            </a:r>
            <a:br>
              <a:rPr lang="ru-RU" sz="8000" dirty="0" smtClean="0"/>
            </a:br>
            <a:r>
              <a:rPr lang="ru-RU" sz="8000" dirty="0" smtClean="0"/>
              <a:t>Деревья и дома,</a:t>
            </a:r>
            <a:br>
              <a:rPr lang="ru-RU" sz="8000" dirty="0" smtClean="0"/>
            </a:br>
            <a:r>
              <a:rPr lang="ru-RU" sz="8000" dirty="0" smtClean="0"/>
              <a:t>Пришла к ребятам белая-</a:t>
            </a:r>
            <a:br>
              <a:rPr lang="ru-RU" sz="8000" dirty="0" smtClean="0"/>
            </a:br>
            <a:r>
              <a:rPr lang="ru-RU" sz="8000" dirty="0" smtClean="0"/>
              <a:t>Пребелая зима.</a:t>
            </a:r>
            <a:br>
              <a:rPr lang="ru-RU" sz="8000" dirty="0" smtClean="0"/>
            </a:br>
            <a:r>
              <a:rPr lang="ru-RU" sz="8000" dirty="0" smtClean="0"/>
              <a:t>Весёлая, желанная</a:t>
            </a:r>
            <a:br>
              <a:rPr lang="ru-RU" sz="8000" dirty="0" smtClean="0"/>
            </a:br>
            <a:r>
              <a:rPr lang="ru-RU" sz="8000" dirty="0" smtClean="0"/>
              <a:t>Морозная пора —</a:t>
            </a:r>
            <a:br>
              <a:rPr lang="ru-RU" sz="8000" dirty="0" smtClean="0"/>
            </a:br>
            <a:r>
              <a:rPr lang="ru-RU" sz="8000" dirty="0" smtClean="0"/>
              <a:t>От холода румяная</a:t>
            </a:r>
            <a:br>
              <a:rPr lang="ru-RU" sz="8000" dirty="0" smtClean="0"/>
            </a:br>
            <a:r>
              <a:rPr lang="ru-RU" sz="8000" dirty="0" smtClean="0"/>
              <a:t>Смеётся детвора.</a:t>
            </a:r>
            <a:br>
              <a:rPr lang="ru-RU" sz="8000" dirty="0" smtClean="0"/>
            </a:br>
            <a:r>
              <a:rPr lang="ru-RU" sz="8000" dirty="0" smtClean="0"/>
              <a:t>Коньками расчертили мы</a:t>
            </a:r>
            <a:br>
              <a:rPr lang="ru-RU" sz="8000" dirty="0" smtClean="0"/>
            </a:br>
            <a:r>
              <a:rPr lang="ru-RU" sz="8000" dirty="0" smtClean="0"/>
              <a:t>Весь пруд,</a:t>
            </a:r>
            <a:br>
              <a:rPr lang="ru-RU" sz="8000" dirty="0" smtClean="0"/>
            </a:br>
            <a:r>
              <a:rPr lang="ru-RU" sz="8000" dirty="0" smtClean="0"/>
              <a:t>А захотим —</a:t>
            </a:r>
            <a:br>
              <a:rPr lang="ru-RU" sz="8000" dirty="0" smtClean="0"/>
            </a:br>
            <a:r>
              <a:rPr lang="ru-RU" sz="8000" dirty="0" smtClean="0"/>
              <a:t>Орлами быстрокрылыми</a:t>
            </a:r>
            <a:br>
              <a:rPr lang="ru-RU" sz="8000" dirty="0" smtClean="0"/>
            </a:br>
            <a:r>
              <a:rPr lang="ru-RU" sz="8000" dirty="0" smtClean="0"/>
              <a:t>На лыжах полетим.</a:t>
            </a:r>
            <a:br>
              <a:rPr lang="ru-RU" sz="8000" dirty="0" smtClean="0"/>
            </a:br>
            <a:endParaRPr lang="ru-RU" sz="80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93792"/>
            <a:ext cx="783107" cy="864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 l="23225" t="53150" r="27163" b="3801"/>
          <a:stretch>
            <a:fillRect/>
          </a:stretch>
        </p:blipFill>
        <p:spPr bwMode="auto">
          <a:xfrm>
            <a:off x="1115616" y="3933056"/>
            <a:ext cx="4248472" cy="2764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5661248"/>
            <a:ext cx="783107" cy="864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492896"/>
            <a:ext cx="783107" cy="864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620688"/>
            <a:ext cx="783107" cy="864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921" y="332656"/>
            <a:ext cx="783107" cy="864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1052736"/>
            <a:ext cx="4040188" cy="530758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        Б. </a:t>
            </a:r>
            <a:r>
              <a:rPr lang="ru-RU" dirty="0" err="1" smtClean="0"/>
              <a:t>Бикбай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ГОРКА</a:t>
            </a:r>
            <a:br>
              <a:rPr lang="ru-RU" dirty="0" smtClean="0"/>
            </a:br>
            <a:r>
              <a:rPr lang="ru-RU" dirty="0" smtClean="0"/>
              <a:t>Снег валится, снег валится</a:t>
            </a:r>
            <a:br>
              <a:rPr lang="ru-RU" dirty="0" smtClean="0"/>
            </a:br>
            <a:r>
              <a:rPr lang="ru-RU" dirty="0" smtClean="0"/>
              <a:t>Весело, задорно.</a:t>
            </a:r>
            <a:br>
              <a:rPr lang="ru-RU" dirty="0" smtClean="0"/>
            </a:br>
            <a:r>
              <a:rPr lang="ru-RU" dirty="0" smtClean="0"/>
              <a:t>Поскорей берите санки</a:t>
            </a:r>
            <a:br>
              <a:rPr lang="ru-RU" dirty="0" smtClean="0"/>
            </a:br>
            <a:r>
              <a:rPr lang="ru-RU" dirty="0" smtClean="0"/>
              <a:t>И бегом на горку!</a:t>
            </a:r>
            <a:br>
              <a:rPr lang="ru-RU" dirty="0" smtClean="0"/>
            </a:br>
            <a:r>
              <a:rPr lang="ru-RU" dirty="0" smtClean="0"/>
              <a:t>Мы летим, летим на санках,</a:t>
            </a:r>
            <a:br>
              <a:rPr lang="ru-RU" dirty="0" smtClean="0"/>
            </a:br>
            <a:r>
              <a:rPr lang="ru-RU" dirty="0" smtClean="0"/>
              <a:t>Не догонит ветер.</a:t>
            </a:r>
            <a:br>
              <a:rPr lang="ru-RU" dirty="0" smtClean="0"/>
            </a:br>
            <a:r>
              <a:rPr lang="ru-RU" dirty="0" smtClean="0"/>
              <a:t>На раскате — санки на бок,</a:t>
            </a:r>
            <a:br>
              <a:rPr lang="ru-RU" dirty="0" smtClean="0"/>
            </a:br>
            <a:r>
              <a:rPr lang="ru-RU" dirty="0" smtClean="0"/>
              <a:t>Ну, а мы — в кювете.</a:t>
            </a:r>
            <a:br>
              <a:rPr lang="ru-RU" dirty="0" smtClean="0"/>
            </a:br>
            <a:r>
              <a:rPr lang="ru-RU" dirty="0" smtClean="0"/>
              <a:t>Ой, как весело кататься</a:t>
            </a:r>
            <a:br>
              <a:rPr lang="ru-RU" dirty="0" smtClean="0"/>
            </a:br>
            <a:r>
              <a:rPr lang="ru-RU" dirty="0" smtClean="0"/>
              <a:t>Ребятне проворной!</a:t>
            </a:r>
            <a:br>
              <a:rPr lang="ru-RU" dirty="0" smtClean="0"/>
            </a:br>
            <a:r>
              <a:rPr lang="ru-RU" dirty="0" smtClean="0"/>
              <a:t>Пусть погуще снег валится, —</a:t>
            </a:r>
            <a:br>
              <a:rPr lang="ru-RU" dirty="0" smtClean="0"/>
            </a:br>
            <a:r>
              <a:rPr lang="ru-RU" dirty="0" smtClean="0"/>
              <a:t>Круче будут горки!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124744"/>
            <a:ext cx="4041775" cy="523557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          С. </a:t>
            </a:r>
            <a:r>
              <a:rPr lang="ru-RU" dirty="0" err="1" smtClean="0"/>
              <a:t>Алибаев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ХОЛОД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 санках я вышел</a:t>
            </a:r>
            <a:br>
              <a:rPr lang="ru-RU" dirty="0" smtClean="0"/>
            </a:br>
            <a:r>
              <a:rPr lang="ru-RU" dirty="0" smtClean="0"/>
              <a:t>С горы покататься.</a:t>
            </a:r>
            <a:br>
              <a:rPr lang="ru-RU" dirty="0" smtClean="0"/>
            </a:br>
            <a:r>
              <a:rPr lang="ru-RU" dirty="0" smtClean="0"/>
              <a:t>А холод-бесстыдник</a:t>
            </a:r>
            <a:br>
              <a:rPr lang="ru-RU" dirty="0" smtClean="0"/>
            </a:br>
            <a:r>
              <a:rPr lang="ru-RU" dirty="0" smtClean="0"/>
              <a:t>Не может дождаться —</a:t>
            </a:r>
            <a:br>
              <a:rPr lang="ru-RU" dirty="0" smtClean="0"/>
            </a:br>
            <a:r>
              <a:rPr lang="ru-RU" dirty="0" smtClean="0"/>
              <a:t>Тотчас подбегает</a:t>
            </a:r>
            <a:br>
              <a:rPr lang="ru-RU" dirty="0" smtClean="0"/>
            </a:br>
            <a:r>
              <a:rPr lang="ru-RU" dirty="0" smtClean="0"/>
              <a:t>И за нос меня</a:t>
            </a:r>
            <a:br>
              <a:rPr lang="ru-RU" dirty="0" smtClean="0"/>
            </a:br>
            <a:r>
              <a:rPr lang="ru-RU" dirty="0" smtClean="0"/>
              <a:t>С разбега хватает</a:t>
            </a:r>
            <a:br>
              <a:rPr lang="ru-RU" dirty="0" smtClean="0"/>
            </a:br>
            <a:r>
              <a:rPr lang="ru-RU" dirty="0" smtClean="0"/>
              <a:t>Больнее огня.</a:t>
            </a:r>
            <a:br>
              <a:rPr lang="ru-RU" dirty="0" smtClean="0"/>
            </a:br>
            <a:r>
              <a:rPr lang="ru-RU" dirty="0" smtClean="0"/>
              <a:t>Но не оробел я —</a:t>
            </a:r>
            <a:br>
              <a:rPr lang="ru-RU" dirty="0" smtClean="0"/>
            </a:br>
            <a:r>
              <a:rPr lang="ru-RU" dirty="0" smtClean="0"/>
              <a:t>На горку помчался.</a:t>
            </a:r>
            <a:br>
              <a:rPr lang="ru-RU" dirty="0" smtClean="0"/>
            </a:br>
            <a:r>
              <a:rPr lang="ru-RU" dirty="0" smtClean="0"/>
              <a:t>А холод сердитый</a:t>
            </a:r>
            <a:br>
              <a:rPr lang="ru-RU" dirty="0" smtClean="0"/>
            </a:br>
            <a:r>
              <a:rPr lang="ru-RU" dirty="0" smtClean="0"/>
              <a:t>Под горкой остался.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7272"/>
            <a:ext cx="783107" cy="864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5877272"/>
            <a:ext cx="783107" cy="864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908720"/>
            <a:ext cx="783107" cy="864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5733256"/>
            <a:ext cx="783107" cy="864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548680"/>
            <a:ext cx="783107" cy="864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http://im0-tub-ru.yandex.net/i?id=4eded2951e6a5dfe78c888c5efd96cb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3717032"/>
            <a:ext cx="1428750" cy="10382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893" y="332656"/>
            <a:ext cx="8548579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E:\зима\IMG_37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803400"/>
            <a:ext cx="2438400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:\зима\зима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6" t="37143" r="23837" b="19365"/>
          <a:stretch/>
        </p:blipFill>
        <p:spPr bwMode="auto">
          <a:xfrm>
            <a:off x="-69437" y="-12046"/>
            <a:ext cx="9213437" cy="686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зима\IMG_37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49"/>
            <a:ext cx="5135506" cy="685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27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 descr="E:\зима\IMG_37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692696"/>
            <a:ext cx="2438400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:\зима\IMG_37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421" y="296244"/>
            <a:ext cx="4465127" cy="650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E:\зима\IMG_37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584" y="1124745"/>
            <a:ext cx="4284096" cy="571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E:\зима\IMG_376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34398"/>
            <a:ext cx="2862318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24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0893" y="5877272"/>
            <a:ext cx="783107" cy="864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877272"/>
            <a:ext cx="783107" cy="864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96952"/>
            <a:ext cx="9143999" cy="3861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E:\зима\IMG_3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599747"/>
            <a:ext cx="2736304" cy="364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E:\зима\IMG_37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047685"/>
            <a:ext cx="2664296" cy="355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E:\зима\IMG_376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7472"/>
            <a:ext cx="259228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79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E:\зима\IMG_37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0648"/>
            <a:ext cx="280831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E:\зима\IMG_37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132856"/>
            <a:ext cx="3096344" cy="412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96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E:\зима\IMG_37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060848"/>
            <a:ext cx="5747477" cy="431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зима\IMG_37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5248"/>
            <a:ext cx="280831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08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547664" y="476672"/>
            <a:ext cx="6336704" cy="57572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i="1" dirty="0" smtClean="0">
                <a:solidFill>
                  <a:srgbClr val="C00000"/>
                </a:solidFill>
              </a:rPr>
              <a:t>Дорогие наши читатели! </a:t>
            </a:r>
          </a:p>
          <a:p>
            <a:pPr>
              <a:buNone/>
            </a:pPr>
            <a:endParaRPr lang="ru-RU" sz="2800" i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  <a:t>Книги о зиме  ждут вас </a:t>
            </a:r>
          </a:p>
          <a:p>
            <a:pPr>
              <a:buNone/>
            </a:pP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  <a:t>в детской модельной библиотеке.</a:t>
            </a:r>
          </a:p>
          <a:p>
            <a:pPr>
              <a:buNone/>
            </a:pPr>
            <a:r>
              <a:rPr lang="ru-RU" sz="2800" i="1" dirty="0">
                <a:solidFill>
                  <a:schemeClr val="accent1">
                    <a:lumMod val="75000"/>
                  </a:schemeClr>
                </a:solidFill>
              </a:rPr>
              <a:t>п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  <a:t>о адресу  </a:t>
            </a:r>
            <a:r>
              <a:rPr lang="ru-RU" sz="2800" i="1" dirty="0" err="1" smtClean="0">
                <a:solidFill>
                  <a:schemeClr val="accent1">
                    <a:lumMod val="75000"/>
                  </a:schemeClr>
                </a:solidFill>
              </a:rPr>
              <a:t>п.Чишмы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</a:p>
          <a:p>
            <a:pPr>
              <a:buNone/>
            </a:pP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  <a:t> улица Чернышевского дом 13 а.</a:t>
            </a:r>
          </a:p>
          <a:p>
            <a:pPr>
              <a:buNone/>
            </a:pP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  <a:t>и в поселковой модельной библиотеке по адресу п. Чишмы,</a:t>
            </a:r>
          </a:p>
          <a:p>
            <a:pPr>
              <a:buNone/>
            </a:pPr>
            <a:r>
              <a:rPr lang="ru-RU" sz="2800" i="1" dirty="0">
                <a:solidFill>
                  <a:schemeClr val="accent1">
                    <a:lumMod val="75000"/>
                  </a:schemeClr>
                </a:solidFill>
              </a:rPr>
              <a:t>у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  <a:t>лица Парковая 18 (РДК)</a:t>
            </a:r>
            <a:endParaRPr lang="ru-RU" sz="2800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9" y="188640"/>
            <a:ext cx="1625834" cy="179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23528" y="2060848"/>
            <a:ext cx="849694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/>
          </a:p>
          <a:p>
            <a:r>
              <a:rPr lang="ru-RU" sz="2800" dirty="0"/>
              <a:t> </a:t>
            </a:r>
            <a:r>
              <a:rPr lang="ru-RU" sz="2800" dirty="0" smtClean="0"/>
              <a:t> Зима! Многие дети просто обожают это время года, ведь зимой так много всяких развлечений таких как: катание на лыжах, катание на санках, игры в снежки, постройка снежной крепости и так далее. Предлагаем вам подборку стихов о зиме.  При помощи этих стихов дети смогут разглядеть всё великолепие зимней природы и смогут влюбиться в зиму ещё сильнее.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836712"/>
            <a:ext cx="3538736" cy="551821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i="1" dirty="0" smtClean="0"/>
              <a:t>Константин Бальмонт</a:t>
            </a:r>
          </a:p>
          <a:p>
            <a:pPr>
              <a:buNone/>
            </a:pP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      </a:t>
            </a:r>
            <a:r>
              <a:rPr lang="ru-RU" dirty="0" smtClean="0"/>
              <a:t>СНЕЖИНКА</a:t>
            </a:r>
            <a:br>
              <a:rPr lang="ru-RU" dirty="0" smtClean="0"/>
            </a:br>
            <a:r>
              <a:rPr lang="ru-RU" dirty="0" smtClean="0"/>
              <a:t>Светло-пушистая,</a:t>
            </a:r>
            <a:br>
              <a:rPr lang="ru-RU" dirty="0" smtClean="0"/>
            </a:br>
            <a:r>
              <a:rPr lang="ru-RU" dirty="0" smtClean="0"/>
              <a:t>Снежинка белая,</a:t>
            </a:r>
            <a:br>
              <a:rPr lang="ru-RU" dirty="0" smtClean="0"/>
            </a:br>
            <a:r>
              <a:rPr lang="ru-RU" dirty="0" smtClean="0"/>
              <a:t>Какая чистая,</a:t>
            </a:r>
            <a:br>
              <a:rPr lang="ru-RU" dirty="0" smtClean="0"/>
            </a:br>
            <a:r>
              <a:rPr lang="ru-RU" dirty="0" smtClean="0"/>
              <a:t>Какая смелая!</a:t>
            </a:r>
            <a:br>
              <a:rPr lang="ru-RU" dirty="0" smtClean="0"/>
            </a:br>
            <a:r>
              <a:rPr lang="ru-RU" dirty="0" smtClean="0"/>
              <a:t>Дорогой бурною</a:t>
            </a:r>
            <a:br>
              <a:rPr lang="ru-RU" dirty="0" smtClean="0"/>
            </a:br>
            <a:r>
              <a:rPr lang="ru-RU" dirty="0" smtClean="0"/>
              <a:t>Легко проносится,</a:t>
            </a:r>
            <a:br>
              <a:rPr lang="ru-RU" dirty="0" smtClean="0"/>
            </a:br>
            <a:r>
              <a:rPr lang="ru-RU" dirty="0" smtClean="0"/>
              <a:t>Не в высь лазурную,</a:t>
            </a:r>
            <a:br>
              <a:rPr lang="ru-RU" dirty="0" smtClean="0"/>
            </a:br>
            <a:r>
              <a:rPr lang="ru-RU" dirty="0" smtClean="0"/>
              <a:t>На землю просится.</a:t>
            </a:r>
            <a:br>
              <a:rPr lang="ru-RU" dirty="0" smtClean="0"/>
            </a:br>
            <a:r>
              <a:rPr lang="ru-RU" dirty="0" smtClean="0"/>
              <a:t>Лазурь чудесную</a:t>
            </a:r>
            <a:br>
              <a:rPr lang="ru-RU" dirty="0" smtClean="0"/>
            </a:br>
            <a:r>
              <a:rPr lang="ru-RU" dirty="0" smtClean="0"/>
              <a:t>Она покинула,</a:t>
            </a:r>
            <a:br>
              <a:rPr lang="ru-RU" dirty="0" smtClean="0"/>
            </a:br>
            <a:r>
              <a:rPr lang="ru-RU" dirty="0" smtClean="0"/>
              <a:t>Себя в безвестную</a:t>
            </a:r>
            <a:br>
              <a:rPr lang="ru-RU" dirty="0" smtClean="0"/>
            </a:br>
            <a:r>
              <a:rPr lang="ru-RU" dirty="0" smtClean="0"/>
              <a:t>Страну низринула.</a:t>
            </a:r>
            <a:br>
              <a:rPr lang="ru-RU" dirty="0" smtClean="0"/>
            </a:br>
            <a:r>
              <a:rPr lang="ru-RU" dirty="0" smtClean="0"/>
              <a:t>В лучах блистающих</a:t>
            </a:r>
            <a:br>
              <a:rPr lang="ru-RU" dirty="0" smtClean="0"/>
            </a:br>
            <a:r>
              <a:rPr lang="ru-RU" dirty="0" smtClean="0"/>
              <a:t>Скользит, умелая,</a:t>
            </a:r>
            <a:br>
              <a:rPr lang="ru-RU" dirty="0" smtClean="0"/>
            </a:br>
            <a:r>
              <a:rPr lang="ru-RU" dirty="0" smtClean="0"/>
              <a:t>Средь хлопьев тающих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004048" y="836713"/>
            <a:ext cx="3682752" cy="54006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r>
              <a:rPr lang="ru-RU" dirty="0" smtClean="0"/>
              <a:t>    Сохранно-белая.</a:t>
            </a:r>
            <a:br>
              <a:rPr lang="ru-RU" dirty="0" smtClean="0"/>
            </a:br>
            <a:r>
              <a:rPr lang="ru-RU" dirty="0" smtClean="0"/>
              <a:t>Под ветром веющим</a:t>
            </a:r>
            <a:br>
              <a:rPr lang="ru-RU" dirty="0" smtClean="0"/>
            </a:br>
            <a:r>
              <a:rPr lang="ru-RU" dirty="0" smtClean="0"/>
              <a:t>Дрожит, взметается,</a:t>
            </a:r>
            <a:br>
              <a:rPr lang="ru-RU" dirty="0" smtClean="0"/>
            </a:br>
            <a:r>
              <a:rPr lang="ru-RU" dirty="0" smtClean="0"/>
              <a:t>На нем, лелеющем, Светло качается.</a:t>
            </a:r>
            <a:br>
              <a:rPr lang="ru-RU" dirty="0" smtClean="0"/>
            </a:br>
            <a:r>
              <a:rPr lang="ru-RU" dirty="0" smtClean="0"/>
              <a:t>Его качелями</a:t>
            </a:r>
            <a:br>
              <a:rPr lang="ru-RU" dirty="0" smtClean="0"/>
            </a:br>
            <a:r>
              <a:rPr lang="ru-RU" dirty="0" smtClean="0"/>
              <a:t>Она утешена,</a:t>
            </a:r>
            <a:br>
              <a:rPr lang="ru-RU" dirty="0" smtClean="0"/>
            </a:br>
            <a:r>
              <a:rPr lang="ru-RU" dirty="0" smtClean="0"/>
              <a:t>С его метелями</a:t>
            </a:r>
            <a:br>
              <a:rPr lang="ru-RU" dirty="0" smtClean="0"/>
            </a:br>
            <a:r>
              <a:rPr lang="ru-RU" dirty="0" smtClean="0"/>
              <a:t>Крутится бешено.</a:t>
            </a:r>
            <a:br>
              <a:rPr lang="ru-RU" dirty="0" smtClean="0"/>
            </a:br>
            <a:r>
              <a:rPr lang="ru-RU" dirty="0" smtClean="0"/>
              <a:t>Но вот кончается</a:t>
            </a:r>
            <a:br>
              <a:rPr lang="ru-RU" dirty="0" smtClean="0"/>
            </a:br>
            <a:r>
              <a:rPr lang="ru-RU" dirty="0" smtClean="0"/>
              <a:t>Дорога дальняя,</a:t>
            </a:r>
            <a:br>
              <a:rPr lang="ru-RU" dirty="0" smtClean="0"/>
            </a:br>
            <a:r>
              <a:rPr lang="ru-RU" dirty="0" smtClean="0"/>
              <a:t>Земли касается,</a:t>
            </a:r>
            <a:br>
              <a:rPr lang="ru-RU" dirty="0" smtClean="0"/>
            </a:br>
            <a:r>
              <a:rPr lang="ru-RU" dirty="0" smtClean="0"/>
              <a:t>Звезда кристальная.</a:t>
            </a:r>
            <a:br>
              <a:rPr lang="ru-RU" dirty="0" smtClean="0"/>
            </a:br>
            <a:r>
              <a:rPr lang="ru-RU" dirty="0" smtClean="0"/>
              <a:t>Лежит пушистая,</a:t>
            </a:r>
            <a:br>
              <a:rPr lang="ru-RU" dirty="0" smtClean="0"/>
            </a:br>
            <a:r>
              <a:rPr lang="ru-RU" dirty="0" smtClean="0"/>
              <a:t>Снежинка смелая.</a:t>
            </a:r>
            <a:br>
              <a:rPr lang="ru-RU" dirty="0" smtClean="0"/>
            </a:br>
            <a:r>
              <a:rPr lang="ru-RU" dirty="0" smtClean="0"/>
              <a:t>Какая чистая,</a:t>
            </a:r>
            <a:br>
              <a:rPr lang="ru-RU" dirty="0" smtClean="0"/>
            </a:br>
            <a:r>
              <a:rPr lang="ru-RU" dirty="0" smtClean="0"/>
              <a:t>Какая белая!</a:t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0893" y="5877272"/>
            <a:ext cx="783107" cy="864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93792"/>
            <a:ext cx="783107" cy="864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149080"/>
            <a:ext cx="143827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620688"/>
            <a:ext cx="5050904" cy="573423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i="1" dirty="0" smtClean="0"/>
              <a:t>Евгений Баратынский</a:t>
            </a:r>
          </a:p>
          <a:p>
            <a:pPr>
              <a:buNone/>
            </a:pP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dirty="0" smtClean="0"/>
              <a:t>Где сладкий шепот</a:t>
            </a:r>
            <a:br>
              <a:rPr lang="ru-RU" dirty="0" smtClean="0"/>
            </a:br>
            <a:r>
              <a:rPr lang="ru-RU" dirty="0" smtClean="0"/>
              <a:t>Моих лесов?</a:t>
            </a:r>
            <a:br>
              <a:rPr lang="ru-RU" dirty="0" smtClean="0"/>
            </a:br>
            <a:r>
              <a:rPr lang="ru-RU" dirty="0" smtClean="0"/>
              <a:t>Потоков ропот,</a:t>
            </a:r>
            <a:br>
              <a:rPr lang="ru-RU" dirty="0" smtClean="0"/>
            </a:br>
            <a:r>
              <a:rPr lang="ru-RU" dirty="0" smtClean="0"/>
              <a:t>Цветы лугов?</a:t>
            </a:r>
            <a:br>
              <a:rPr lang="ru-RU" dirty="0" smtClean="0"/>
            </a:br>
            <a:r>
              <a:rPr lang="ru-RU" dirty="0" smtClean="0"/>
              <a:t>Деревья голы;</a:t>
            </a:r>
            <a:br>
              <a:rPr lang="ru-RU" dirty="0" smtClean="0"/>
            </a:br>
            <a:r>
              <a:rPr lang="ru-RU" dirty="0" smtClean="0"/>
              <a:t>Ковер зимы</a:t>
            </a:r>
            <a:br>
              <a:rPr lang="ru-RU" dirty="0" smtClean="0"/>
            </a:br>
            <a:r>
              <a:rPr lang="ru-RU" dirty="0" smtClean="0"/>
              <a:t>Покрыл холмы,</a:t>
            </a:r>
            <a:br>
              <a:rPr lang="ru-RU" dirty="0" smtClean="0"/>
            </a:br>
            <a:r>
              <a:rPr lang="ru-RU" dirty="0" smtClean="0"/>
              <a:t>Луга и долы.</a:t>
            </a:r>
            <a:br>
              <a:rPr lang="ru-RU" dirty="0" smtClean="0"/>
            </a:br>
            <a:r>
              <a:rPr lang="ru-RU" dirty="0" smtClean="0"/>
              <a:t>Под ледяной</a:t>
            </a:r>
            <a:br>
              <a:rPr lang="ru-RU" dirty="0" smtClean="0"/>
            </a:br>
            <a:r>
              <a:rPr lang="ru-RU" dirty="0" smtClean="0"/>
              <a:t>Своей корой</a:t>
            </a:r>
            <a:br>
              <a:rPr lang="ru-RU" dirty="0" smtClean="0"/>
            </a:br>
            <a:r>
              <a:rPr lang="ru-RU" dirty="0" smtClean="0"/>
              <a:t>Ручей немеет;</a:t>
            </a:r>
            <a:br>
              <a:rPr lang="ru-RU" dirty="0" smtClean="0"/>
            </a:br>
            <a:r>
              <a:rPr lang="ru-RU" dirty="0" smtClean="0"/>
              <a:t>Все цепенеет,</a:t>
            </a:r>
            <a:br>
              <a:rPr lang="ru-RU" dirty="0" smtClean="0"/>
            </a:br>
            <a:r>
              <a:rPr lang="ru-RU" dirty="0" smtClean="0"/>
              <a:t>Лишь ветер злой,</a:t>
            </a:r>
            <a:br>
              <a:rPr lang="ru-RU" dirty="0" smtClean="0"/>
            </a:br>
            <a:r>
              <a:rPr lang="ru-RU" dirty="0" smtClean="0"/>
              <a:t>Бушуя, воет</a:t>
            </a:r>
            <a:br>
              <a:rPr lang="ru-RU" dirty="0" smtClean="0"/>
            </a:br>
            <a:r>
              <a:rPr lang="ru-RU" dirty="0" smtClean="0"/>
              <a:t>И небо кроет</a:t>
            </a:r>
            <a:br>
              <a:rPr lang="ru-RU" dirty="0" smtClean="0"/>
            </a:br>
            <a:r>
              <a:rPr lang="ru-RU" dirty="0" smtClean="0"/>
              <a:t>Седою мглой.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50787" t="1449" r="2751" b="50651"/>
          <a:stretch>
            <a:fillRect/>
          </a:stretch>
        </p:blipFill>
        <p:spPr bwMode="auto">
          <a:xfrm>
            <a:off x="4427984" y="1772816"/>
            <a:ext cx="462098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23528" y="1340768"/>
            <a:ext cx="3816424" cy="5014157"/>
          </a:xfrm>
        </p:spPr>
        <p:txBody>
          <a:bodyPr>
            <a:normAutofit fontScale="77500" lnSpcReduction="20000"/>
          </a:bodyPr>
          <a:lstStyle/>
          <a:p>
            <a:r>
              <a:rPr lang="ru-RU" i="1" dirty="0" smtClean="0"/>
              <a:t>Федор Тютчев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Чародейкою Зимою</a:t>
            </a:r>
            <a:br>
              <a:rPr lang="ru-RU" dirty="0" smtClean="0"/>
            </a:br>
            <a:r>
              <a:rPr lang="ru-RU" dirty="0" smtClean="0"/>
              <a:t>Околдован, лес стоит,</a:t>
            </a:r>
            <a:br>
              <a:rPr lang="ru-RU" dirty="0" smtClean="0"/>
            </a:br>
            <a:r>
              <a:rPr lang="ru-RU" dirty="0" smtClean="0"/>
              <a:t>И под снежной бахромою,</a:t>
            </a:r>
            <a:br>
              <a:rPr lang="ru-RU" dirty="0" smtClean="0"/>
            </a:br>
            <a:r>
              <a:rPr lang="ru-RU" dirty="0" smtClean="0"/>
              <a:t>Неподвижною, немою,</a:t>
            </a:r>
            <a:br>
              <a:rPr lang="ru-RU" dirty="0" smtClean="0"/>
            </a:br>
            <a:r>
              <a:rPr lang="ru-RU" dirty="0" smtClean="0"/>
              <a:t>Чудной жизнью он блестит.</a:t>
            </a:r>
            <a:br>
              <a:rPr lang="ru-RU" dirty="0" smtClean="0"/>
            </a:br>
            <a:r>
              <a:rPr lang="ru-RU" dirty="0" smtClean="0"/>
              <a:t>И стоит он, околдован,</a:t>
            </a:r>
            <a:br>
              <a:rPr lang="ru-RU" dirty="0" smtClean="0"/>
            </a:br>
            <a:r>
              <a:rPr lang="ru-RU" dirty="0" smtClean="0"/>
              <a:t>Не мертвец и не живой -</a:t>
            </a:r>
            <a:br>
              <a:rPr lang="ru-RU" dirty="0" smtClean="0"/>
            </a:br>
            <a:r>
              <a:rPr lang="ru-RU" dirty="0" smtClean="0"/>
              <a:t>Сном волшебным очарован,</a:t>
            </a:r>
            <a:br>
              <a:rPr lang="ru-RU" dirty="0" smtClean="0"/>
            </a:br>
            <a:r>
              <a:rPr lang="ru-RU" dirty="0" smtClean="0"/>
              <a:t>Весь опутан, весь окован</a:t>
            </a:r>
            <a:br>
              <a:rPr lang="ru-RU" dirty="0" smtClean="0"/>
            </a:br>
            <a:r>
              <a:rPr lang="ru-RU" dirty="0" smtClean="0"/>
              <a:t>Лёгкой цепью пуховой...</a:t>
            </a:r>
            <a:br>
              <a:rPr lang="ru-RU" dirty="0" smtClean="0"/>
            </a:br>
            <a:r>
              <a:rPr lang="ru-RU" dirty="0" smtClean="0"/>
              <a:t>Солнце зимнее ли мечет</a:t>
            </a:r>
            <a:br>
              <a:rPr lang="ru-RU" dirty="0" smtClean="0"/>
            </a:br>
            <a:r>
              <a:rPr lang="ru-RU" dirty="0" smtClean="0"/>
              <a:t>На него свой луч косой -</a:t>
            </a:r>
            <a:br>
              <a:rPr lang="ru-RU" dirty="0" smtClean="0"/>
            </a:br>
            <a:r>
              <a:rPr lang="ru-RU" dirty="0" smtClean="0"/>
              <a:t>В нём ничто не затрепещет,</a:t>
            </a:r>
            <a:br>
              <a:rPr lang="ru-RU" dirty="0" smtClean="0"/>
            </a:br>
            <a:r>
              <a:rPr lang="ru-RU" dirty="0" smtClean="0"/>
              <a:t>Он весь вспыхнет и заблещет</a:t>
            </a:r>
            <a:br>
              <a:rPr lang="ru-RU" dirty="0" smtClean="0"/>
            </a:br>
            <a:r>
              <a:rPr lang="ru-RU" dirty="0" smtClean="0"/>
              <a:t>Ослепительной красой.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692696"/>
            <a:ext cx="4932040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4941168"/>
            <a:ext cx="2051720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620688"/>
            <a:ext cx="4038600" cy="5734237"/>
          </a:xfrm>
        </p:spPr>
        <p:txBody>
          <a:bodyPr>
            <a:normAutofit fontScale="55000" lnSpcReduction="20000"/>
          </a:bodyPr>
          <a:lstStyle/>
          <a:p>
            <a:r>
              <a:rPr lang="ru-RU" i="1" dirty="0" smtClean="0"/>
              <a:t>Михаил Исаковский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ЗИМНИЙ ВЕЧЕР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/>
              <a:t>За окошком в белом поле –</a:t>
            </a:r>
            <a:br>
              <a:rPr lang="ru-RU" sz="3200" dirty="0" smtClean="0"/>
            </a:br>
            <a:r>
              <a:rPr lang="ru-RU" sz="3200" dirty="0" smtClean="0"/>
              <a:t>Сумрак, ветер, </a:t>
            </a:r>
            <a:r>
              <a:rPr lang="ru-RU" sz="3200" dirty="0" err="1" smtClean="0"/>
              <a:t>снеговей</a:t>
            </a:r>
            <a:r>
              <a:rPr lang="ru-RU" sz="3200" dirty="0" smtClean="0"/>
              <a:t>...</a:t>
            </a:r>
            <a:br>
              <a:rPr lang="ru-RU" sz="3200" dirty="0" smtClean="0"/>
            </a:br>
            <a:r>
              <a:rPr lang="ru-RU" sz="3200" dirty="0" smtClean="0"/>
              <a:t>Ты сидишь, наверно, в школе,</a:t>
            </a:r>
            <a:br>
              <a:rPr lang="ru-RU" sz="3200" dirty="0" smtClean="0"/>
            </a:br>
            <a:r>
              <a:rPr lang="ru-RU" sz="3200" dirty="0" smtClean="0"/>
              <a:t>В светлой комнатке своей.</a:t>
            </a:r>
            <a:br>
              <a:rPr lang="ru-RU" sz="3200" dirty="0" smtClean="0"/>
            </a:br>
            <a:r>
              <a:rPr lang="ru-RU" sz="3200" dirty="0" smtClean="0"/>
              <a:t>Зимний вечер коротая,</a:t>
            </a:r>
            <a:br>
              <a:rPr lang="ru-RU" sz="3200" dirty="0" smtClean="0"/>
            </a:br>
            <a:r>
              <a:rPr lang="ru-RU" sz="3200" dirty="0" smtClean="0"/>
              <a:t>Наклонилась над столом:</a:t>
            </a:r>
            <a:br>
              <a:rPr lang="ru-RU" sz="3200" dirty="0" smtClean="0"/>
            </a:br>
            <a:r>
              <a:rPr lang="ru-RU" sz="3200" dirty="0" smtClean="0"/>
              <a:t>То ли пишешь, то ль читаешь,</a:t>
            </a:r>
            <a:br>
              <a:rPr lang="ru-RU" sz="3200" dirty="0" smtClean="0"/>
            </a:br>
            <a:r>
              <a:rPr lang="ru-RU" sz="3200" dirty="0" smtClean="0"/>
              <a:t>То ли думаешь о чем.</a:t>
            </a:r>
            <a:br>
              <a:rPr lang="ru-RU" sz="3200" dirty="0" smtClean="0"/>
            </a:br>
            <a:r>
              <a:rPr lang="ru-RU" sz="3200" dirty="0" smtClean="0"/>
              <a:t>Кончен день – и в классах пусто,</a:t>
            </a:r>
            <a:br>
              <a:rPr lang="ru-RU" sz="3200" dirty="0" smtClean="0"/>
            </a:br>
            <a:r>
              <a:rPr lang="ru-RU" sz="3200" dirty="0" smtClean="0"/>
              <a:t>В старом доме тишина,</a:t>
            </a:r>
            <a:br>
              <a:rPr lang="ru-RU" sz="3200" dirty="0" smtClean="0"/>
            </a:br>
            <a:r>
              <a:rPr lang="ru-RU" sz="3200" dirty="0" smtClean="0"/>
              <a:t>И тебе немножко грустно,</a:t>
            </a:r>
            <a:br>
              <a:rPr lang="ru-RU" sz="3200" dirty="0" smtClean="0"/>
            </a:br>
            <a:r>
              <a:rPr lang="ru-RU" sz="3200" dirty="0" smtClean="0"/>
              <a:t>Что сегодня ты одна.</a:t>
            </a:r>
            <a:br>
              <a:rPr lang="ru-RU" sz="3200" dirty="0" smtClean="0"/>
            </a:br>
            <a:r>
              <a:rPr lang="ru-RU" sz="3200" dirty="0" smtClean="0"/>
              <a:t>Из-за ветра, из-за вьюги</a:t>
            </a:r>
            <a:br>
              <a:rPr lang="ru-RU" sz="3200" dirty="0" smtClean="0"/>
            </a:br>
            <a:r>
              <a:rPr lang="ru-RU" sz="3200" dirty="0" smtClean="0"/>
              <a:t>Опустели все пути,</a:t>
            </a:r>
            <a:br>
              <a:rPr lang="ru-RU" sz="3200" dirty="0" smtClean="0"/>
            </a:br>
            <a:r>
              <a:rPr lang="ru-RU" sz="3200" dirty="0" smtClean="0"/>
              <a:t>Не придут к тебе подруги</a:t>
            </a:r>
            <a:br>
              <a:rPr lang="ru-RU" sz="3200" dirty="0" smtClean="0"/>
            </a:br>
            <a:r>
              <a:rPr lang="ru-RU" sz="3200" dirty="0" smtClean="0"/>
              <a:t>Вместе вечер провести.</a:t>
            </a:r>
            <a:br>
              <a:rPr lang="ru-RU" sz="3200" dirty="0" smtClean="0"/>
            </a:br>
            <a:r>
              <a:rPr lang="ru-RU" sz="3200" dirty="0" smtClean="0"/>
              <a:t>Замела метель дорожки, –</a:t>
            </a:r>
            <a:br>
              <a:rPr lang="ru-RU" sz="3200" dirty="0" smtClean="0"/>
            </a:br>
            <a:r>
              <a:rPr lang="ru-RU" sz="3200" dirty="0" smtClean="0"/>
              <a:t>Пробираться нелегко.</a:t>
            </a:r>
            <a:br>
              <a:rPr lang="ru-RU" sz="3200" dirty="0" smtClean="0"/>
            </a:br>
            <a:r>
              <a:rPr lang="ru-RU" sz="3200" dirty="0" smtClean="0"/>
              <a:t>Но огонь в твоем окошке</a:t>
            </a:r>
            <a:br>
              <a:rPr lang="ru-RU" sz="3200" dirty="0" smtClean="0"/>
            </a:br>
            <a:r>
              <a:rPr lang="ru-RU" sz="3200" dirty="0" smtClean="0"/>
              <a:t>Виден очень далеко.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1960" y="404664"/>
            <a:ext cx="4104456" cy="5616624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2000" i="1" dirty="0" smtClean="0"/>
          </a:p>
          <a:p>
            <a:pPr>
              <a:buNone/>
            </a:pPr>
            <a:r>
              <a:rPr lang="ru-RU" sz="2000" i="1" dirty="0" smtClean="0"/>
              <a:t>     Николай Некрасов</a:t>
            </a:r>
          </a:p>
          <a:p>
            <a:pPr>
              <a:buNone/>
            </a:pPr>
            <a:r>
              <a:rPr lang="ru-RU" sz="2000" dirty="0" smtClean="0"/>
              <a:t>          СНЕЖОК</a:t>
            </a:r>
          </a:p>
          <a:p>
            <a:pPr>
              <a:buNone/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Снежок порхает, кружится,</a:t>
            </a:r>
            <a:br>
              <a:rPr lang="ru-RU" sz="2000" dirty="0" smtClean="0"/>
            </a:br>
            <a:r>
              <a:rPr lang="ru-RU" sz="2000" dirty="0" smtClean="0"/>
              <a:t>На улице бело.</a:t>
            </a:r>
            <a:br>
              <a:rPr lang="ru-RU" sz="2000" dirty="0" smtClean="0"/>
            </a:br>
            <a:r>
              <a:rPr lang="ru-RU" sz="2000" dirty="0" smtClean="0"/>
              <a:t>И превратились лужицы</a:t>
            </a:r>
            <a:br>
              <a:rPr lang="ru-RU" sz="2000" dirty="0" smtClean="0"/>
            </a:br>
            <a:r>
              <a:rPr lang="ru-RU" sz="2000" dirty="0" smtClean="0"/>
              <a:t>В холодное стекло.</a:t>
            </a:r>
            <a:br>
              <a:rPr lang="ru-RU" sz="2000" dirty="0" smtClean="0"/>
            </a:br>
            <a:r>
              <a:rPr lang="ru-RU" sz="2000" dirty="0" smtClean="0"/>
              <a:t>Где летом пели зяблики,</a:t>
            </a:r>
            <a:br>
              <a:rPr lang="ru-RU" sz="2000" dirty="0" smtClean="0"/>
            </a:br>
            <a:r>
              <a:rPr lang="ru-RU" sz="2000" dirty="0" smtClean="0"/>
              <a:t>Сегодня - посмотри! -</a:t>
            </a:r>
            <a:br>
              <a:rPr lang="ru-RU" sz="2000" dirty="0" smtClean="0"/>
            </a:br>
            <a:r>
              <a:rPr lang="ru-RU" sz="2000" dirty="0" smtClean="0"/>
              <a:t>Как розовые яблоки,</a:t>
            </a:r>
            <a:br>
              <a:rPr lang="ru-RU" sz="2000" dirty="0" smtClean="0"/>
            </a:br>
            <a:r>
              <a:rPr lang="ru-RU" sz="2000" dirty="0" smtClean="0"/>
              <a:t>На ветках снегири.</a:t>
            </a:r>
            <a:br>
              <a:rPr lang="ru-RU" sz="2000" dirty="0" smtClean="0"/>
            </a:br>
            <a:r>
              <a:rPr lang="ru-RU" sz="2000" dirty="0" smtClean="0"/>
              <a:t>Снежок изрезан лыжами,</a:t>
            </a:r>
            <a:br>
              <a:rPr lang="ru-RU" sz="2000" dirty="0" smtClean="0"/>
            </a:br>
            <a:r>
              <a:rPr lang="ru-RU" sz="2000" dirty="0" smtClean="0"/>
              <a:t>Как мел, скрипуч и сух,</a:t>
            </a:r>
            <a:br>
              <a:rPr lang="ru-RU" sz="2000" dirty="0" smtClean="0"/>
            </a:br>
            <a:r>
              <a:rPr lang="ru-RU" sz="2000" dirty="0" smtClean="0"/>
              <a:t>И ловит кошка рыжая</a:t>
            </a:r>
            <a:br>
              <a:rPr lang="ru-RU" sz="2000" dirty="0" smtClean="0"/>
            </a:br>
            <a:r>
              <a:rPr lang="ru-RU" sz="2000" dirty="0" smtClean="0"/>
              <a:t>Веселых белых мух.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93792"/>
            <a:ext cx="783107" cy="864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5805264"/>
            <a:ext cx="783107" cy="864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645024"/>
            <a:ext cx="783107" cy="864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5661248"/>
            <a:ext cx="783107" cy="864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692696"/>
            <a:ext cx="783107" cy="864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32656"/>
            <a:ext cx="783107" cy="864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3284984"/>
            <a:ext cx="783107" cy="864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24944"/>
            <a:ext cx="783107" cy="864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0-tub-ru.yandex.net/i?id=3d94aace2f09a5d480f0153a0f0662d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5085185"/>
            <a:ext cx="1691680" cy="17728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23018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i="1" dirty="0" smtClean="0"/>
              <a:t>     И. </a:t>
            </a:r>
            <a:r>
              <a:rPr lang="ru-RU" i="1" dirty="0" err="1" smtClean="0"/>
              <a:t>Черницкая</a:t>
            </a:r>
            <a:r>
              <a:rPr lang="ru-RU" i="1" dirty="0" smtClean="0"/>
              <a:t> </a:t>
            </a:r>
          </a:p>
          <a:p>
            <a:pPr>
              <a:buNone/>
            </a:pPr>
            <a:r>
              <a:rPr lang="ru-RU" dirty="0" smtClean="0"/>
              <a:t>    Пришла зима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Пришла зима веселая</a:t>
            </a:r>
            <a:br>
              <a:rPr lang="ru-RU" dirty="0" smtClean="0"/>
            </a:br>
            <a:r>
              <a:rPr lang="ru-RU" dirty="0" smtClean="0"/>
              <a:t>С коньками и салазками,</a:t>
            </a:r>
            <a:br>
              <a:rPr lang="ru-RU" dirty="0" smtClean="0"/>
            </a:br>
            <a:r>
              <a:rPr lang="ru-RU" dirty="0" smtClean="0"/>
              <a:t>С лыжнею припорошенной,</a:t>
            </a:r>
            <a:br>
              <a:rPr lang="ru-RU" dirty="0" smtClean="0"/>
            </a:br>
            <a:r>
              <a:rPr lang="ru-RU" dirty="0" smtClean="0"/>
              <a:t>С волшебной старой сказкою.</a:t>
            </a:r>
            <a:br>
              <a:rPr lang="ru-RU" dirty="0" smtClean="0"/>
            </a:br>
            <a:r>
              <a:rPr lang="ru-RU" dirty="0" smtClean="0"/>
              <a:t>На елке разукрашенной</a:t>
            </a:r>
            <a:br>
              <a:rPr lang="ru-RU" dirty="0" smtClean="0"/>
            </a:br>
            <a:r>
              <a:rPr lang="ru-RU" dirty="0" smtClean="0"/>
              <a:t>Фонарики качаются.</a:t>
            </a:r>
            <a:br>
              <a:rPr lang="ru-RU" dirty="0" smtClean="0"/>
            </a:br>
            <a:r>
              <a:rPr lang="ru-RU" dirty="0" smtClean="0"/>
              <a:t>Пусть зимушка веселая</a:t>
            </a:r>
            <a:br>
              <a:rPr lang="ru-RU" dirty="0" smtClean="0"/>
            </a:br>
            <a:r>
              <a:rPr lang="ru-RU" dirty="0" smtClean="0"/>
              <a:t>Подольше не кончается!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23018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i="1" dirty="0" smtClean="0"/>
              <a:t>А. Бродский </a:t>
            </a:r>
          </a:p>
          <a:p>
            <a:pPr>
              <a:buNone/>
            </a:pPr>
            <a:r>
              <a:rPr lang="ru-RU" dirty="0" smtClean="0"/>
              <a:t>   Всюду снег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Всюду снег, в снегу дома -</a:t>
            </a:r>
            <a:br>
              <a:rPr lang="ru-RU" dirty="0" smtClean="0"/>
            </a:br>
            <a:r>
              <a:rPr lang="ru-RU" dirty="0" smtClean="0"/>
              <a:t>Привезла его зима.</a:t>
            </a:r>
            <a:br>
              <a:rPr lang="ru-RU" dirty="0" smtClean="0"/>
            </a:br>
            <a:r>
              <a:rPr lang="ru-RU" dirty="0" smtClean="0"/>
              <a:t>К нам спешила поскорей,</a:t>
            </a:r>
            <a:br>
              <a:rPr lang="ru-RU" dirty="0" smtClean="0"/>
            </a:br>
            <a:r>
              <a:rPr lang="ru-RU" dirty="0" smtClean="0"/>
              <a:t>Привезла нам снегирей.</a:t>
            </a:r>
            <a:br>
              <a:rPr lang="ru-RU" dirty="0" smtClean="0"/>
            </a:br>
            <a:r>
              <a:rPr lang="ru-RU" dirty="0" smtClean="0"/>
              <a:t>От зари и до зари</a:t>
            </a:r>
            <a:br>
              <a:rPr lang="ru-RU" dirty="0" smtClean="0"/>
            </a:br>
            <a:r>
              <a:rPr lang="ru-RU" dirty="0" smtClean="0"/>
              <a:t>Славят зиму снегири.</a:t>
            </a:r>
            <a:br>
              <a:rPr lang="ru-RU" dirty="0" smtClean="0"/>
            </a:br>
            <a:r>
              <a:rPr lang="ru-RU" dirty="0" smtClean="0"/>
              <a:t>Дед Мороз, как маленький,</a:t>
            </a:r>
            <a:br>
              <a:rPr lang="ru-RU" dirty="0" smtClean="0"/>
            </a:br>
            <a:r>
              <a:rPr lang="ru-RU" dirty="0" smtClean="0"/>
              <a:t>Пляшет у завалинки.</a:t>
            </a:r>
            <a:br>
              <a:rPr lang="ru-RU" dirty="0" smtClean="0"/>
            </a:br>
            <a:r>
              <a:rPr lang="ru-RU" dirty="0" smtClean="0"/>
              <a:t>А я тоже могу</a:t>
            </a:r>
            <a:br>
              <a:rPr lang="ru-RU" dirty="0" smtClean="0"/>
            </a:br>
            <a:r>
              <a:rPr lang="ru-RU" dirty="0" smtClean="0"/>
              <a:t>Так плясать на снегу.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877272"/>
            <a:ext cx="783107" cy="864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836712"/>
            <a:ext cx="783107" cy="864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3999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547</TotalTime>
  <Words>349</Words>
  <Application>Microsoft Office PowerPoint</Application>
  <PresentationFormat>Экран (4:3)</PresentationFormat>
  <Paragraphs>100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Чишминская районная детская модельная библиотека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74</cp:revision>
  <dcterms:created xsi:type="dcterms:W3CDTF">2020-11-27T09:52:40Z</dcterms:created>
  <dcterms:modified xsi:type="dcterms:W3CDTF">2020-12-08T06:34:53Z</dcterms:modified>
</cp:coreProperties>
</file>