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5" r:id="rId5"/>
    <p:sldId id="282" r:id="rId6"/>
    <p:sldId id="261" r:id="rId7"/>
    <p:sldId id="268" r:id="rId8"/>
    <p:sldId id="271" r:id="rId9"/>
    <p:sldId id="269" r:id="rId10"/>
    <p:sldId id="276" r:id="rId11"/>
    <p:sldId id="275" r:id="rId12"/>
    <p:sldId id="262" r:id="rId13"/>
    <p:sldId id="264" r:id="rId14"/>
    <p:sldId id="256" r:id="rId15"/>
    <p:sldId id="278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233D"/>
    <a:srgbClr val="6600CC"/>
    <a:srgbClr val="DBFB19"/>
    <a:srgbClr val="7CE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87" d="100"/>
          <a:sy n="87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CAF3-050D-4A23-A013-B4AEA3C33B3D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1A6-4D4B-4872-8724-675BC4796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CAF3-050D-4A23-A013-B4AEA3C33B3D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1A6-4D4B-4872-8724-675BC4796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CAF3-050D-4A23-A013-B4AEA3C33B3D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1A6-4D4B-4872-8724-675BC4796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CAF3-050D-4A23-A013-B4AEA3C33B3D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1A6-4D4B-4872-8724-675BC4796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CAF3-050D-4A23-A013-B4AEA3C33B3D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1A6-4D4B-4872-8724-675BC4796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CAF3-050D-4A23-A013-B4AEA3C33B3D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1A6-4D4B-4872-8724-675BC4796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CAF3-050D-4A23-A013-B4AEA3C33B3D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1A6-4D4B-4872-8724-675BC4796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CAF3-050D-4A23-A013-B4AEA3C33B3D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1A6-4D4B-4872-8724-675BC4796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CAF3-050D-4A23-A013-B4AEA3C33B3D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1A6-4D4B-4872-8724-675BC4796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CAF3-050D-4A23-A013-B4AEA3C33B3D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1A6-4D4B-4872-8724-675BC4796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CAF3-050D-4A23-A013-B4AEA3C33B3D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71A6-4D4B-4872-8724-675BC4796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1CAF3-050D-4A23-A013-B4AEA3C33B3D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171A6-4D4B-4872-8724-675BC4796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417638"/>
          </a:xfrm>
        </p:spPr>
        <p:txBody>
          <a:bodyPr>
            <a:normAutofit fontScale="90000"/>
          </a:bodyPr>
          <a:lstStyle/>
          <a:p>
            <a:r>
              <a:rPr lang="be-B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Аҡмулланың ижад илендә,</a:t>
            </a:r>
            <a:br>
              <a:rPr lang="be-B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күңел тирмәһендә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Documents and Settings\Домик\Рабочий стол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964671" y="2964667"/>
            <a:ext cx="6858002" cy="928662"/>
          </a:xfrm>
          <a:prstGeom prst="rect">
            <a:avLst/>
          </a:prstGeom>
          <a:noFill/>
        </p:spPr>
      </p:pic>
      <p:pic>
        <p:nvPicPr>
          <p:cNvPr id="4098" name="Picture 2" descr="D:\Documents and Settings\Домик\Рабочий стол\img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57298"/>
            <a:ext cx="7255849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Домик\Рабочий стол\osennyaya-berezovaya-roshh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71438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</a:t>
            </a:r>
            <a:r>
              <a:rPr lang="ru-RU" sz="22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Көҙ</a:t>
            </a:r>
            <a:endParaRPr lang="ru-RU" sz="22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Йәмерәйеп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күктә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болоттар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күсә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Һыуыҡ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елдәр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ер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өҫтөн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ялап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иҫә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Йорт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бөрөшөр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ҡарт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ҡылысын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һөйрәткән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Шығырҙаған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ҡыш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һулышы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"ау!"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тиһә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Яҙғы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йәшел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ерҙең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төҫө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уңғанын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Һыуыҡ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һуғып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урмандарҙың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туңғанын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Күреп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күңелең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әсең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бошор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һарғайып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Япраҡтар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төшөп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ерҙә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һулығанын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йөҙөндә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йәшлек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күрке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ҡалмайҙыр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Биткә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ыжғыр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һыуыҡ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елдәр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ыулайҙыр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Дала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тып-тын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Күк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һорғолт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күренеп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Көндөң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күҙе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унан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ҡарай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алмайҙыр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Ҡайсаҡ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дауыл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көн-сыуаҡты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ҡоротор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Ерҙе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күкте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һоп-һорғолт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ҡыр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һыуытыр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Яҙғы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күргән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рәхәттәрен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ғаләм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Ваҡытлыса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яҙ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килгәнсе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онотор</a:t>
            </a:r>
            <a:r>
              <a:rPr lang="ru-RU" sz="2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428604"/>
            <a:ext cx="1285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428604"/>
            <a:ext cx="37147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Донъялағы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төрлө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заттан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булыр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үҫемлек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утта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янып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юҡ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булыр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Тәбиғәттең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күренеше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шул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булыр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та,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көл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булып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ахырында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юҡ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булыр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857232"/>
            <a:ext cx="32861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Ҡойон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булып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көслө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буран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ҡылалыр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Ҡайсаҡ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буран,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ҡайсаҡ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дауыл-ғәрәсәт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Ҡайсаҡ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аҡрын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булалыр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тыналыр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һуғалыр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дауыллатып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торалыр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928670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7" name="Picture 2" descr="D:\Documents and Settings\Домик\Рабочий стол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964670" y="2964666"/>
            <a:ext cx="6858002" cy="928663"/>
          </a:xfrm>
          <a:prstGeom prst="rect">
            <a:avLst/>
          </a:prstGeom>
          <a:noFill/>
        </p:spPr>
      </p:pic>
      <p:pic>
        <p:nvPicPr>
          <p:cNvPr id="3074" name="Picture 2" descr="D:\Documents and Settings\Домик\Рабочий стол\BlackDetailedCleanerwrasse-size_restric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7934325" cy="2381250"/>
          </a:xfrm>
          <a:prstGeom prst="rect">
            <a:avLst/>
          </a:prstGeom>
          <a:noFill/>
        </p:spPr>
      </p:pic>
      <p:pic>
        <p:nvPicPr>
          <p:cNvPr id="3075" name="Picture 3" descr="D:\Documents and Settings\Домик\Рабочий стол\animashki-ogon-15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500570"/>
            <a:ext cx="1990725" cy="8763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357686" y="214290"/>
            <a:ext cx="3286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Ут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3" y="142852"/>
            <a:ext cx="1714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Ел</a:t>
            </a:r>
            <a:endParaRPr lang="ru-RU" sz="54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5714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be-BY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Нәсихәттәр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571480"/>
            <a:ext cx="4286280" cy="6286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Иң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әүүәл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кәрәк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нәмә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900" b="1" dirty="0" err="1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иман</a:t>
            </a:r>
            <a:r>
              <a:rPr lang="ru-RU" sz="19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Ахирәт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эштәренә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инан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Хоҙай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кисер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!" —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менән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эш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бөтмәйҙер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Иман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шарты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өйрәнмәһә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Иван,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Икенсе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ҡиммәт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нәмә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күңел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Күңеле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боҙоҡ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әҙәмдән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төңөл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Боҙоҡҡа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ер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өҫтөнән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аҫты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артыҡ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Булмаһа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күңел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таҙа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күмел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Өсөнсө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ҡиммәт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нәмә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аҡыл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Аҡылһыҙҙа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тәүфиҡ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яғы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таҡыр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Аҙ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эшкә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асыуланып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динен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боҙор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Иманын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көфөрлөккә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һатыр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Дүртенсе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ҡиммәт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нәмә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Ниғмәткә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шөкөрһөҙлөк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көфөр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Ятҡан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ерҙән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Хоҙай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кисер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хурлыҡ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Сәбәп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эҙләп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төҙ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менән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йүгер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solidFill>
                <a:srgbClr val="002060"/>
              </a:solidFill>
            </a:endParaRPr>
          </a:p>
        </p:txBody>
      </p:sp>
      <p:pic>
        <p:nvPicPr>
          <p:cNvPr id="4" name="Picture 2" descr="D:\Documents and Settings\Домик\Рабочий стол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964670" y="2964666"/>
            <a:ext cx="6858002" cy="9286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571480"/>
            <a:ext cx="40004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Бишенсе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ҡиммәт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нәмә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әҙәп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Әҙәп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мөхәббәткә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сәбәп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Көфөрлөк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әҙәплелә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тормағандай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Әҙәпһеҙҙә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тороу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ғәжәп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Алтынсы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ҡиммәт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нәмә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сабыр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Сабыр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кеше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моратын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Һәр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эштә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сабырһыҙҙың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төбө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хурлыҡ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Сабырһыҙлыҡ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башҡа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бәлә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һалыр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Етенсе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ҡиммәт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нәмә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ихлас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Ихласһыҙҙың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эше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ҡабул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булмаҫ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Аҡыллылар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һүҙҙе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белһә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кәрәк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Иман</a:t>
            </a:r>
            <a: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аҡыл</a:t>
            </a:r>
            <a: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әҙәп</a:t>
            </a:r>
            <a: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ихлас</a:t>
            </a:r>
            <a: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юлдаш</a:t>
            </a:r>
            <a: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тигән</a:t>
            </a:r>
            <a: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D:\Documents and Settings\Домик\Рабочий стол\Открытки-с-цветами-жасмина-скачать-Открытки-с-цветами-жасмина-анимационные-161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593069"/>
            <a:ext cx="2500330" cy="1264931"/>
          </a:xfrm>
          <a:prstGeom prst="rect">
            <a:avLst/>
          </a:prstGeom>
          <a:noFill/>
        </p:spPr>
      </p:pic>
      <p:pic>
        <p:nvPicPr>
          <p:cNvPr id="5125" name="Picture 5" descr="D:\Documents and Settings\Домик\Рабочий стол\всякие рисунки\436cd014fe84964c0321102302f70ad7_i-64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833348" y="0"/>
            <a:ext cx="3310652" cy="64291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68538" y="785794"/>
            <a:ext cx="8275462" cy="6072206"/>
          </a:xfrm>
          <a:prstGeom prst="rect">
            <a:avLst/>
          </a:prstGeom>
          <a:ln w="76200"/>
          <a:effectLst>
            <a:glow rad="101600">
              <a:schemeClr val="accent4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78579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“Тел”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шиғыры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6342" y="785794"/>
            <a:ext cx="2997586" cy="6072206"/>
          </a:xfrm>
          <a:ln w="698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err="1" smtClean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Татлы</a:t>
            </a:r>
            <a:r>
              <a:rPr lang="ru-RU" b="1" dirty="0" smtClean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телдең</a:t>
            </a:r>
            <a:r>
              <a:rPr lang="ru-RU" b="1" dirty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төбө</a:t>
            </a:r>
            <a:r>
              <a:rPr lang="ru-RU" b="1" dirty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шәрбәт</a:t>
            </a:r>
            <a:r>
              <a:rPr lang="ru-RU" b="1" dirty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мөләйем</a:t>
            </a:r>
            <a:r>
              <a:rPr lang="ru-RU" b="1" dirty="0" smtClean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err="1" smtClean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Тибрәһен</a:t>
            </a:r>
            <a:r>
              <a:rPr lang="ru-RU" b="1" dirty="0" smtClean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шул</a:t>
            </a:r>
            <a:r>
              <a:rPr lang="ru-RU" b="1" dirty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шәрбәт</a:t>
            </a:r>
            <a:r>
              <a:rPr lang="ru-RU" b="1" dirty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телем</a:t>
            </a:r>
            <a:r>
              <a:rPr lang="ru-RU" b="1" dirty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һәр</a:t>
            </a:r>
            <a:r>
              <a:rPr lang="ru-RU" b="1" dirty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даим</a:t>
            </a:r>
            <a:r>
              <a:rPr lang="ru-RU" b="1" dirty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err="1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Бирҙең</a:t>
            </a:r>
            <a:r>
              <a:rPr lang="ru-RU" b="1" dirty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тәңрем</a:t>
            </a:r>
            <a:r>
              <a:rPr lang="ru-RU" b="1" dirty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телде</a:t>
            </a:r>
            <a:r>
              <a:rPr lang="ru-RU" b="1" dirty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беҙгә</a:t>
            </a:r>
            <a:r>
              <a:rPr lang="ru-RU" b="1" dirty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һөйлә</a:t>
            </a:r>
            <a:r>
              <a:rPr lang="ru-RU" b="1" dirty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тип,</a:t>
            </a:r>
          </a:p>
          <a:p>
            <a:pPr>
              <a:buNone/>
            </a:pPr>
            <a:r>
              <a:rPr lang="ru-RU" b="1" dirty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Тура </a:t>
            </a:r>
            <a:r>
              <a:rPr lang="ru-RU" b="1" dirty="0" err="1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юлға</a:t>
            </a:r>
            <a:r>
              <a:rPr lang="ru-RU" b="1" dirty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телде</a:t>
            </a:r>
            <a:r>
              <a:rPr lang="ru-RU" b="1" dirty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шуға</a:t>
            </a:r>
            <a:r>
              <a:rPr lang="ru-RU" b="1" dirty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әйҙәйем</a:t>
            </a:r>
            <a:r>
              <a:rPr lang="ru-RU" b="1" dirty="0">
                <a:ln w="11430"/>
                <a:solidFill>
                  <a:srgbClr val="9D23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D:\Documents and Settings\Домик\Рабочий стол\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66991" y="2964665"/>
            <a:ext cx="6858002" cy="92866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"/>
            <a:ext cx="8286776" cy="32861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14 декабрь-баш</a:t>
            </a:r>
            <a:r>
              <a:rPr lang="en-US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ҡ</a:t>
            </a:r>
            <a:r>
              <a:rPr lang="ru-RU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орт хал</a:t>
            </a:r>
            <a:r>
              <a:rPr lang="en-US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ҡ</a:t>
            </a:r>
            <a:r>
              <a:rPr lang="ru-RU" sz="3600" b="1" dirty="0" err="1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ының</a:t>
            </a:r>
            <a:r>
              <a:rPr lang="ru-RU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билдәле</a:t>
            </a:r>
            <a:r>
              <a:rPr lang="ru-RU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мәғрифәтсеһе</a:t>
            </a:r>
            <a:r>
              <a:rPr lang="ru-RU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 М.А</a:t>
            </a:r>
            <a:r>
              <a:rPr lang="en-US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ҡ</a:t>
            </a:r>
            <a:r>
              <a:rPr lang="ru-RU" sz="3600" b="1" dirty="0" err="1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мулланың</a:t>
            </a:r>
            <a:r>
              <a:rPr lang="ru-RU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тыуған</a:t>
            </a:r>
            <a:r>
              <a:rPr lang="ru-RU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көнө</a:t>
            </a:r>
            <a:r>
              <a:rPr lang="ru-RU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. Был </a:t>
            </a:r>
            <a:r>
              <a:rPr lang="ru-RU" sz="3600" b="1" dirty="0" err="1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көндө</a:t>
            </a:r>
            <a:r>
              <a:rPr lang="ru-RU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Бөтә</a:t>
            </a:r>
            <a:r>
              <a:rPr lang="ru-RU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донъя</a:t>
            </a:r>
            <a:r>
              <a:rPr lang="ru-RU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 баш</a:t>
            </a:r>
            <a:r>
              <a:rPr lang="en-US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ҡ</a:t>
            </a:r>
            <a:r>
              <a:rPr lang="ru-RU" sz="3600" b="1" dirty="0" err="1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орттары</a:t>
            </a:r>
            <a:r>
              <a:rPr lang="ru-RU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Ҡ</a:t>
            </a:r>
            <a:r>
              <a:rPr lang="ru-RU" sz="3600" b="1" dirty="0" err="1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оролтайы</a:t>
            </a:r>
            <a:r>
              <a:rPr lang="ru-RU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 баш</a:t>
            </a:r>
            <a:r>
              <a:rPr lang="en-US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ҡ</a:t>
            </a:r>
            <a:r>
              <a:rPr lang="ru-RU" sz="3600" b="1" dirty="0" err="1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арма</a:t>
            </a:r>
            <a:r>
              <a:rPr lang="ru-RU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 комитеты Баш</a:t>
            </a:r>
            <a:r>
              <a:rPr lang="en-US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ҡ</a:t>
            </a:r>
            <a:r>
              <a:rPr lang="ru-RU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орт теле </a:t>
            </a:r>
            <a:r>
              <a:rPr lang="ru-RU" sz="3600" b="1" dirty="0" err="1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көнө</a:t>
            </a:r>
            <a:r>
              <a:rPr lang="ru-RU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 тип </a:t>
            </a:r>
            <a:r>
              <a:rPr lang="ru-RU" sz="3600" b="1" dirty="0" err="1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иғлан</a:t>
            </a:r>
            <a:r>
              <a:rPr lang="ru-RU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итте</a:t>
            </a:r>
            <a:r>
              <a:rPr lang="ru-RU" sz="3600" b="1" dirty="0" smtClean="0">
                <a:solidFill>
                  <a:srgbClr val="002060"/>
                </a:solidFill>
                <a:latin typeface="LiteraturnayaITT" pitchFamily="18" charset="0"/>
                <a:cs typeface="Times New Roman" pitchFamily="18" charset="0"/>
              </a:rPr>
              <a:t>. </a:t>
            </a:r>
            <a:endParaRPr lang="ru-RU" sz="3600" dirty="0">
              <a:latin typeface="LiteraturnayaITT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072074"/>
            <a:ext cx="8572528" cy="17859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D:\Documents and Settings\Домик\Рабочий стол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964671" y="2964666"/>
            <a:ext cx="6858002" cy="928663"/>
          </a:xfrm>
          <a:prstGeom prst="rect">
            <a:avLst/>
          </a:prstGeom>
          <a:noFill/>
        </p:spPr>
      </p:pic>
      <p:pic>
        <p:nvPicPr>
          <p:cNvPr id="3074" name="Picture 2" descr="D:\Documents and Settings\Домик\Рабочий стол\boz7UnEVcS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254132"/>
            <a:ext cx="8286776" cy="3603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 and Settings\Домик\Рабочий стол\всякие рисунки\6aBYH0UpB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7670800" cy="4178300"/>
          </a:xfrm>
          <a:prstGeom prst="rect">
            <a:avLst/>
          </a:prstGeom>
          <a:noFill/>
        </p:spPr>
      </p:pic>
      <p:pic>
        <p:nvPicPr>
          <p:cNvPr id="4" name="Picture 2" descr="D:\Documents and Settings\Домик\Рабочий стол\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64671" y="2964666"/>
            <a:ext cx="6858002" cy="928663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2689" y="154511"/>
            <a:ext cx="4025327" cy="120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6276975"/>
            <a:ext cx="828677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Documents and Settings\Домик\Рабочий стол\всякие рисунки\d5f5db002ec285ff36cb68efd65569d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8358214" cy="6281870"/>
          </a:xfrm>
          <a:prstGeom prst="rect">
            <a:avLst/>
          </a:prstGeom>
          <a:noFill/>
        </p:spPr>
      </p:pic>
      <p:pic>
        <p:nvPicPr>
          <p:cNvPr id="5" name="Picture 2" descr="D:\Documents and Settings\Домик\Рабочий стол\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64671" y="2964666"/>
            <a:ext cx="6858002" cy="9286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be-B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Мифтахетдин Аҡмулла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ocuments and Settings\Домик\Рабочий стол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000390" y="3000386"/>
            <a:ext cx="6858002" cy="857224"/>
          </a:xfrm>
          <a:prstGeom prst="rect">
            <a:avLst/>
          </a:prstGeom>
          <a:noFill/>
        </p:spPr>
      </p:pic>
      <p:pic>
        <p:nvPicPr>
          <p:cNvPr id="1028" name="Picture 4" descr="D:\Documents and Settings\Домик\Рабочий стол\i85CXiSBXk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928670"/>
            <a:ext cx="7670800" cy="56769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972452" cy="1714488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0"/>
            <a:ext cx="4357686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e-BY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Ай,Аҡмулла, Аҡмулла,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e-BY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халыҡ күргән  хаҡ  мулла,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e-BY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Яйыҡ буйла,   Дим    буйла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e-BY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халҡың  яҙмышын  уйла 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be-BY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Ҡәҙим Аралбай.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Эй,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Аҡмулла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Аҡмулла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Сәсән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телле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мулла.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Яһилға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һин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дау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мулла,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Халҡыңа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һин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аҡ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мулла.                                      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Ф.Рәхимғолова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Documents and Settings\Домик\Рабочий стол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000390" y="3000386"/>
            <a:ext cx="6858002" cy="857224"/>
          </a:xfrm>
          <a:prstGeom prst="rect">
            <a:avLst/>
          </a:prstGeom>
          <a:noFill/>
        </p:spPr>
      </p:pic>
      <p:pic>
        <p:nvPicPr>
          <p:cNvPr id="2050" name="Picture 2" descr="D:\Documents and Settings\Домик\Рабочий стол\akmu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0"/>
            <a:ext cx="3929090" cy="50192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4286280" cy="16430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Аҡмулла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һәр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заманда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хаҡ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мулла!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43050"/>
            <a:ext cx="3857652" cy="52149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МифтахетдинАҡмула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бөйөк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мәғрифәтсе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шағир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халҡын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аң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белемгә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яҡтылыҡҡа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әйҙәүсе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тура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һүҙле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сәсән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Аҡмулла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шиғриәте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кеше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рухының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ҙурлығын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бөйөклөгөн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аса.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857232"/>
            <a:ext cx="4572000" cy="60007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иң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беренсе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башлап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халҡына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Башҡорттарым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уҡыу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кәрәк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!” тип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мөрәжәғәт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итә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Башҡорттарым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уҡыу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кәрәк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уҡыу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кәрәк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Арабыҙҙа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наҙандар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күп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уҡыу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һирәк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Аңғыра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айыуҙан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Уралдағы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ҡурҡҡандай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Эй, </a:t>
            </a:r>
            <a:r>
              <a:rPr lang="ru-RU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туғандар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наҙанлыҡтан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ҡурҡыу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кәрәк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5" name="Picture 2" descr="D:\Documents and Settings\Домик\Рабочий стол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000389" y="3000385"/>
            <a:ext cx="6858002" cy="857225"/>
          </a:xfrm>
          <a:prstGeom prst="rect">
            <a:avLst/>
          </a:prstGeom>
          <a:noFill/>
        </p:spPr>
      </p:pic>
      <p:pic>
        <p:nvPicPr>
          <p:cNvPr id="8194" name="Picture 2" descr="D:\Documents and Settings\Домик\Рабочий стол\pcb8Edee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171448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be-BY" sz="3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«Дамелла </a:t>
            </a:r>
            <a:r>
              <a:rPr lang="be-BY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Шиһабетдин хәҙрәттең </a:t>
            </a:r>
            <a:r>
              <a:rPr lang="be-BY" sz="3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мәрҫиәһе»</a:t>
            </a:r>
            <a:endParaRPr lang="ru-RU" sz="18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8" name="Picture 2" descr="D:\Documents and Settings\Домик\Рабочий стол\work_img_966_1823_cewftoo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45636"/>
            <a:ext cx="3544072" cy="49292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60032" y="1556792"/>
            <a:ext cx="3240360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Үҙе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иҫән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саҡта бер китабы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баҫылып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сыға.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Шиһабетдин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Мәржәни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кеүек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ғилемле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мәғрифәтле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булырға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саҡыра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Ул “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Дамелла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Шиһабетдин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хәҙрәттең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мәрҫиәһе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тигән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китабын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тотошлай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ошо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ғалимға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бағышлаған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Мәржәниҙе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Аҡмулла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ҡараңғы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фонарь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ҡабыҙған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ирҙәрҙән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бындай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маһир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тип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маҡтай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:\Documents and Settings\Домик\Рабочий стол\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64670" y="2964668"/>
            <a:ext cx="6858002" cy="928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513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5508104" cy="11429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Һауаланма</a:t>
            </a:r>
            <a:r>
              <a:rPr lang="ru-RU" sz="4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4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шиғыры</a:t>
            </a:r>
            <a:endParaRPr lang="ru-RU" sz="4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071546"/>
            <a:ext cx="5508104" cy="578645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Һауаланма</a:t>
            </a:r>
            <a:r>
              <a:rPr lang="ru-RU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атаңдың</a:t>
            </a:r>
            <a:r>
              <a:rPr lang="ru-RU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байлығына</a:t>
            </a:r>
            <a:r>
              <a:rPr lang="ru-RU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Ололанма</a:t>
            </a:r>
            <a:r>
              <a:rPr lang="ru-RU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йөҙөңдөң</a:t>
            </a:r>
            <a:r>
              <a:rPr lang="ru-RU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айлығына</a:t>
            </a:r>
            <a:r>
              <a:rPr lang="ru-RU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Атаңдың</a:t>
            </a:r>
            <a:r>
              <a:rPr lang="ru-RU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байлығы</a:t>
            </a:r>
            <a:r>
              <a:rPr lang="ru-RU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төшкән</a:t>
            </a:r>
            <a:r>
              <a:rPr lang="ru-RU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ҡырау</a:t>
            </a:r>
            <a:r>
              <a:rPr lang="ru-RU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тик,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Йөҙөңдөң</a:t>
            </a:r>
            <a:r>
              <a:rPr lang="ru-RU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айлығы</a:t>
            </a:r>
            <a:r>
              <a:rPr lang="ru-RU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ялған</a:t>
            </a:r>
            <a:r>
              <a:rPr lang="ru-RU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буяу</a:t>
            </a:r>
            <a:r>
              <a:rPr lang="ru-RU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тик</a:t>
            </a:r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be-BY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sz="2000" b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Documents and Settings\Домик\Рабочий стол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000390" y="3000386"/>
            <a:ext cx="6858002" cy="857224"/>
          </a:xfrm>
          <a:prstGeom prst="rect">
            <a:avLst/>
          </a:prstGeom>
          <a:noFill/>
        </p:spPr>
      </p:pic>
      <p:pic>
        <p:nvPicPr>
          <p:cNvPr id="8" name="Picture 2" descr="C:\Documents and Settings\azot\Мои документы\Мои рисунки\0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869160"/>
            <a:ext cx="1797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Documents and Settings\Домик\Рабочий стол\hello_html_547792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0"/>
            <a:ext cx="2850110" cy="410617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4143404" cy="8572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Аттың</a:t>
            </a:r>
            <a:r>
              <a:rPr lang="ru-RU" sz="27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ниһен</a:t>
            </a:r>
            <a:r>
              <a:rPr lang="ru-RU" sz="27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маҡтайһың</a:t>
            </a:r>
            <a:r>
              <a:rPr lang="ru-RU" sz="27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?...</a:t>
            </a:r>
            <a:r>
              <a:rPr lang="ru-RU" sz="2700" b="1" dirty="0" smtClean="0">
                <a:solidFill>
                  <a:srgbClr val="6600CC"/>
                </a:solidFill>
              </a:rPr>
              <a:t/>
            </a:r>
            <a:br>
              <a:rPr lang="ru-RU" sz="2700" b="1" dirty="0" smtClean="0">
                <a:solidFill>
                  <a:srgbClr val="6600CC"/>
                </a:solidFill>
              </a:rPr>
            </a:br>
            <a:endParaRPr lang="ru-RU" sz="2700" dirty="0">
              <a:solidFill>
                <a:srgbClr val="66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1535113"/>
            <a:ext cx="3354412" cy="639762"/>
          </a:xfrm>
        </p:spPr>
        <p:txBody>
          <a:bodyPr/>
          <a:lstStyle/>
          <a:p>
            <a:r>
              <a:rPr lang="ru-RU" b="0" dirty="0" smtClean="0"/>
              <a:t>“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43636" y="0"/>
            <a:ext cx="1500198" cy="7143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Нәфсе</a:t>
            </a:r>
            <a: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786446" y="714356"/>
            <a:ext cx="2571768" cy="392909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Бер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тинлек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сығым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булһа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йөгөнөрһөң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Ҡәнәғәтең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аҙайып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шул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ваҡытта</a:t>
            </a:r>
            <a:endParaRPr lang="ru-RU" sz="29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Бер мал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үлһә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йөҙ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ҡайғырып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үкенерһең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Малың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меңгә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еткәндә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тарыларһың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Ике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меңгә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етһәсе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тип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зар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ҡыларһың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Эрелек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тәкәбберлек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шомлоғонан</a:t>
            </a:r>
            <a:endParaRPr lang="ru-RU" sz="29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Шул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көндә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тәүбәләрең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яңыларһың</a:t>
            </a: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9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7" name="Picture 2" descr="D:\Documents and Settings\Домик\Рабочий стол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964671" y="2964666"/>
            <a:ext cx="6858002" cy="928663"/>
          </a:xfrm>
          <a:prstGeom prst="rect">
            <a:avLst/>
          </a:prstGeom>
          <a:noFill/>
        </p:spPr>
      </p:pic>
      <p:pic>
        <p:nvPicPr>
          <p:cNvPr id="7170" name="Picture 2" descr="D:\Documents and Settings\Домик\Рабочий стол\iso5-498a64d31e70fa67c9a844ef86a1bc1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143380"/>
            <a:ext cx="4000876" cy="27146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928670"/>
            <a:ext cx="3429024" cy="5929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Аттың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ниһен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маҡтайһың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Бәйгеләрҙә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сапмаған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Дөйәнең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ниһен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маҡтайһың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Алыҫ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ергә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бармаған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Әҙәмдең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ниһен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маҡтайһың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Яҡшы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яғы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ҡалмаған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Донъяның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ниһен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маҡтайһың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Ырыҫ-бәхет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ҡунмаған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Хакимдың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ниһен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маҡтайһың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Яуыз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йырын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йырлаған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Егеттең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ниһен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маҡтайһың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Илде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дошман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сарлаған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Ҡатындың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ниһен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маҡтайһың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Ҡағып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түшәк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һалмаған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ниһен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маҡтайһың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Атаның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телен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алмаған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Ҡыҙҙың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ниһен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маҡтайһың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Ғәйбәт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һүҙҙән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ҡалмаған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Мулланың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ниһен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маҡтайһың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Үле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менән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теренең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Барын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берҙәй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ялмаған</a:t>
            </a:r>
            <a:r>
              <a:rPr lang="ru-RU" sz="16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171" name="Picture 3" descr="D:\Documents and Settings\Домик\Рабочий стол\И_росчерком_пера_я_имя_напишу_2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071810"/>
            <a:ext cx="1571636" cy="10715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64291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Уяныу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928662" y="714356"/>
            <a:ext cx="3571900" cy="61436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Булмайыҡ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дүрт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аяҡлы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мал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шикелле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Ҡыуарған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япраҡһыҙ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тал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шикелле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Баҡсалай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егет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әҙәм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күркәмләнә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Ғилем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менән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һүҙ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һөйләһә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бал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шикелле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Яҙ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сыҡты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баҡсаларҙа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былбыл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һайрап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Атылып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сәскәләре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гөл-гөл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жайнап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Һалайыҡ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шул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баҡсаға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күҙебеҙҙе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Ҡуйған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юҡ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ҡараңғыға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беҙҙе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бәйләп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Ҡар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китте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һыуҙар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ағып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боҙҙар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иреп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донъяны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хозурлыҡҡа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китте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тороп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Кейемһеҙ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әйҙә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ултырған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етем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бала</a:t>
            </a:r>
            <a:b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Таралды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урмандарға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сәскә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тиреп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Йүгерҙе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йәш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яланаяҡ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Ҡушылды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сырҡыратып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уға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тай-тулаҡ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857752" y="714356"/>
            <a:ext cx="4071966" cy="54118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Йән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бармы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хәрәкәтһеҙ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ҡарағыҙсы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Быҙырап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сыҡҡанда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яҙ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йәшел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ҡыяҡ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Күҙ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һалып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ҡарағыҙсы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һәр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тарафҡа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Донъяла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асылғандай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тимер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ҡапҡа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Һин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дә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инде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һөнәргә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ынтыл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хәрәкәт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ҡыл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Талпынып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һөнәр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өсөн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бындай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саҡта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D:\Documents and Settings\Домик\Рабочий стол\95e7975b00d0d5dd4cfc2b62499d9f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429000"/>
            <a:ext cx="4472459" cy="3190877"/>
          </a:xfrm>
          <a:prstGeom prst="rect">
            <a:avLst/>
          </a:prstGeom>
          <a:noFill/>
        </p:spPr>
      </p:pic>
      <p:pic>
        <p:nvPicPr>
          <p:cNvPr id="12" name="Picture 2" descr="D:\Documents and Settings\Домик\Рабочий стол\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64671" y="2964666"/>
            <a:ext cx="6858002" cy="92866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0"/>
            <a:ext cx="1785950" cy="857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e-BY" b="1" dirty="0" smtClean="0">
                <a:solidFill>
                  <a:srgbClr val="00B050"/>
                </a:solidFill>
              </a:rPr>
              <a:t>Яҙ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Яҙ</a:t>
            </a:r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3143248"/>
            <a:ext cx="3643338" cy="38576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Ҡыҫмаҡ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үтеп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ҡыш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үткән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һуң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килде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яҙ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Ҡыйҡыулашып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килде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осоп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өйрәк-ҡаҙ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Ян-януар</a:t>
            </a:r>
            <a:r>
              <a:rPr lang="ru-RU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йәшел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үләнгә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сығып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Көллө</a:t>
            </a:r>
            <a:r>
              <a:rPr lang="ru-RU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ғәләм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шатланышып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булды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мәж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;.</a:t>
            </a:r>
            <a:b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Ерҙең</a:t>
            </a:r>
            <a:r>
              <a:rPr lang="ru-RU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өҫтө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бәрхәт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кеүек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йылтырар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Күктә</a:t>
            </a:r>
            <a:r>
              <a:rPr lang="ru-RU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монар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ерҙән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быуҙар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борҡорар</a:t>
            </a:r>
            <a: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1535112"/>
            <a:ext cx="3900486" cy="43942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785794"/>
            <a:ext cx="3857652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Арыҡ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малдар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йәшел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үләнгә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туйып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Ҡырҙан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өйгә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уйнаҡлашып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ҡайтырҙар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Тирбәлешеп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тәрән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күлдәр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шалҡыйҙыр</a:t>
            </a:r>
            <a:endParaRPr lang="ru-RU" sz="1600" b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Төрлө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ҡоштар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дәртләнешеп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ҡалҡыйҙыр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Күлдә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һылыу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томбойоҡтар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сайҡала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Иҫерткес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көслө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йәш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еҫ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аңҡыйҙыр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Ҡупшы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ҡыҙҙай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шишмә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аға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сылтырап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Алыҫта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монар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ята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тонйорап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Турғай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сырлап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былбыл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йырлап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һайраша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Теле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сыҡҡан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йәш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балалай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былдырлап</a:t>
            </a: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pic>
        <p:nvPicPr>
          <p:cNvPr id="7" name="Picture 2" descr="D:\Documents and Settings\Домик\Рабочий стол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000389" y="3000389"/>
            <a:ext cx="6858002" cy="857225"/>
          </a:xfrm>
          <a:prstGeom prst="rect">
            <a:avLst/>
          </a:prstGeom>
          <a:noFill/>
        </p:spPr>
      </p:pic>
      <p:pic>
        <p:nvPicPr>
          <p:cNvPr id="12" name="Picture 2" descr="C:\Documents and Settings\azot\Мои документы\Мои рисунки\0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3214686"/>
            <a:ext cx="1643042" cy="130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-облако 13"/>
          <p:cNvSpPr/>
          <p:nvPr/>
        </p:nvSpPr>
        <p:spPr>
          <a:xfrm>
            <a:off x="4716016" y="5157192"/>
            <a:ext cx="4427984" cy="1700808"/>
          </a:xfrm>
          <a:prstGeom prst="cloudCallout">
            <a:avLst>
              <a:gd name="adj1" fmla="val -64506"/>
              <a:gd name="adj2" fmla="val -1406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a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Аҡмулланың тәбиғәт тураһында шиғырҙары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D:\Documents and Settings\Домик\Рабочий стол\124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0"/>
            <a:ext cx="3214686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363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Аҡмулланың ижад илендә, күңел тирмәһендә</vt:lpstr>
      <vt:lpstr>Мифтахетдин Аҡмулла</vt:lpstr>
      <vt:lpstr>Презентация PowerPoint</vt:lpstr>
      <vt:lpstr>          Аҡмулла – һәр заманда хаҡ мулла!</vt:lpstr>
      <vt:lpstr>«Дамелла Шиһабетдин хәҙрәттең мәрҫиәһе»</vt:lpstr>
      <vt:lpstr>“Һауаланма” шиғыры</vt:lpstr>
      <vt:lpstr>Аттың ниһен маҡтайһың?... </vt:lpstr>
      <vt:lpstr> Уяныу </vt:lpstr>
      <vt:lpstr>Яҙ</vt:lpstr>
      <vt:lpstr>Презентация PowerPoint</vt:lpstr>
      <vt:lpstr>Презентация PowerPoint</vt:lpstr>
      <vt:lpstr>              Нәсихәттәр</vt:lpstr>
      <vt:lpstr>“Тел” шиғыры</vt:lpstr>
      <vt:lpstr>14 декабрь-башҡорт халҡының билдәле мәғрифәтсеһе М.Аҡмулланың тыуған көнө. Был көндө Бөтә донъя башҡорттары Ҡоролтайы башҡарма комитеты Башҡорт теле көнө тип иғлан итте. </vt:lpstr>
      <vt:lpstr>Презентация PowerPoint</vt:lpstr>
      <vt:lpstr>Презентация PowerPoint</vt:lpstr>
    </vt:vector>
  </TitlesOfParts>
  <Company>Тоже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Мифтахетдин Аҡмулла</dc:title>
  <dc:creator>Дом</dc:creator>
  <cp:lastModifiedBy>салима</cp:lastModifiedBy>
  <cp:revision>161</cp:revision>
  <dcterms:created xsi:type="dcterms:W3CDTF">2020-11-25T07:40:24Z</dcterms:created>
  <dcterms:modified xsi:type="dcterms:W3CDTF">2020-12-11T07:16:58Z</dcterms:modified>
</cp:coreProperties>
</file>