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68" r:id="rId5"/>
    <p:sldId id="269" r:id="rId6"/>
    <p:sldId id="270" r:id="rId7"/>
    <p:sldId id="263" r:id="rId8"/>
    <p:sldId id="264" r:id="rId9"/>
    <p:sldId id="265" r:id="rId10"/>
    <p:sldId id="260" r:id="rId11"/>
    <p:sldId id="276" r:id="rId12"/>
    <p:sldId id="272" r:id="rId13"/>
    <p:sldId id="273" r:id="rId14"/>
    <p:sldId id="274" r:id="rId15"/>
    <p:sldId id="279" r:id="rId16"/>
    <p:sldId id="280" r:id="rId17"/>
    <p:sldId id="285" r:id="rId18"/>
    <p:sldId id="281" r:id="rId19"/>
    <p:sldId id="261" r:id="rId20"/>
    <p:sldId id="277" r:id="rId21"/>
    <p:sldId id="275" r:id="rId22"/>
    <p:sldId id="262" r:id="rId23"/>
    <p:sldId id="266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F81D-38B0-43A0-9E87-895FFD0607D1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246A-DEB4-49AE-995E-D8D3C99A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5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F81D-38B0-43A0-9E87-895FFD0607D1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246A-DEB4-49AE-995E-D8D3C99A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81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F81D-38B0-43A0-9E87-895FFD0607D1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246A-DEB4-49AE-995E-D8D3C99A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34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F81D-38B0-43A0-9E87-895FFD0607D1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246A-DEB4-49AE-995E-D8D3C99A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27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F81D-38B0-43A0-9E87-895FFD0607D1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246A-DEB4-49AE-995E-D8D3C99A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34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F81D-38B0-43A0-9E87-895FFD0607D1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246A-DEB4-49AE-995E-D8D3C99A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562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F81D-38B0-43A0-9E87-895FFD0607D1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246A-DEB4-49AE-995E-D8D3C99A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506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F81D-38B0-43A0-9E87-895FFD0607D1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246A-DEB4-49AE-995E-D8D3C99A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680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F81D-38B0-43A0-9E87-895FFD0607D1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246A-DEB4-49AE-995E-D8D3C99A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60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F81D-38B0-43A0-9E87-895FFD0607D1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246A-DEB4-49AE-995E-D8D3C99A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23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F81D-38B0-43A0-9E87-895FFD0607D1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246A-DEB4-49AE-995E-D8D3C99A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444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BF81D-38B0-43A0-9E87-895FFD0607D1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246A-DEB4-49AE-995E-D8D3C99A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71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bashgf.ru/about/333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im1-tub-ru.yandex.net/i?id=215131093-42-72&amp;n=2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v-rb.ru/upload/iblock/0d8/0d85f3ae0622d9e8e4283c279386fa56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820472" cy="1484783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Соловушка   Башкортостана</a:t>
            </a:r>
            <a:endParaRPr lang="ru-RU" sz="4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vechufa.ru/uploads/posts/2015-12/1449743143_kudasheva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246" y="1340768"/>
            <a:ext cx="6527447" cy="5356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7626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ba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Есть люди в искусстве, имена которых становятся символом одного, а то  и нескольких поколений. Певица Фарида Кудашева – из их числа. Для башкирского и татарского народов она стала воплощением юности, мечты, идеала мусульманской женщины. С ее голосом и песнями связаны дорогие человеческие понятия – мама, Родина, любимая</a:t>
            </a:r>
            <a:r>
              <a:rPr lang="ba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User\Desktop\фото с телефона\IMG_20100101_0609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33" t="23250" r="3041" b="41250"/>
          <a:stretch/>
        </p:blipFill>
        <p:spPr bwMode="auto">
          <a:xfrm>
            <a:off x="5724128" y="4815009"/>
            <a:ext cx="3218438" cy="182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46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фото с телефона\IMG_20100101_0607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13" r="12674"/>
          <a:stretch/>
        </p:blipFill>
        <p:spPr bwMode="auto">
          <a:xfrm>
            <a:off x="2123728" y="18494"/>
            <a:ext cx="5328591" cy="683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675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зима\IMG_37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63" y="260648"/>
            <a:ext cx="811290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265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4365104"/>
            <a:ext cx="3888431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Чишмы – край светлых родников: Научно-справочное издание 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Редкол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Р.М.Асадуллин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гл.ред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Г.Т.Хусаинова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авт.сост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., отв. ред.),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Г.А.Юмагулов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др.- Уфа: Восточная печать. 2004.-320 стр.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E:\зима\IMG_37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-72515" y="512677"/>
            <a:ext cx="396043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зима\IMG_37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8" t="5518" b="15581"/>
          <a:stretch/>
        </p:blipFill>
        <p:spPr bwMode="auto">
          <a:xfrm rot="5400000">
            <a:off x="3150716" y="889846"/>
            <a:ext cx="651497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097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365104"/>
            <a:ext cx="3600399" cy="204700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Фарида Кудашева.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Жизнь и творчество: альбом /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сост.Галия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Галимова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Хасан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азар.- Уфа: Китап,2004.- 220 с.: ил.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E:\зима\IMG_37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1903" y="604070"/>
            <a:ext cx="4320481" cy="348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фото с телефона\IMG_20100101_073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8680"/>
            <a:ext cx="4397570" cy="586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825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фото с телефона\IMG_20100101_073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374486" cy="604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фото с телефона\IMG_20100101_073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170920" cy="604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13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Desktop\фото с телефона\IMG_20100101_0736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33" b="19532"/>
          <a:stretch/>
        </p:blipFill>
        <p:spPr bwMode="auto">
          <a:xfrm>
            <a:off x="251520" y="188640"/>
            <a:ext cx="434400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фото с телефона\IMG_20100101_0736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37" r="21618"/>
          <a:stretch/>
        </p:blipFill>
        <p:spPr bwMode="auto">
          <a:xfrm>
            <a:off x="4283968" y="174857"/>
            <a:ext cx="468051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im0-tub-ru.yandex.net/i?id=78faab3827667a056b39b3dbf2a8aee4"/>
          <p:cNvPicPr/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49280">
            <a:off x="909002" y="4681040"/>
            <a:ext cx="2181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78faab3827667a056b39b3dbf2a8aee4"/>
          <p:cNvPicPr/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49280">
            <a:off x="909001" y="4681040"/>
            <a:ext cx="2181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480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фото с телефона\IMG_20100101_073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866"/>
            <a:ext cx="434873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фото с телефона\IMG_20100101_0731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4535" y="256625"/>
            <a:ext cx="4259953" cy="598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фото с телефона\IMG_20100101_0740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47" t="2750" r="3528" b="23976"/>
          <a:stretch/>
        </p:blipFill>
        <p:spPr bwMode="auto">
          <a:xfrm rot="16200000">
            <a:off x="3751687" y="4797798"/>
            <a:ext cx="1905697" cy="207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144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499992" cy="581865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Фарида Кудашева стала легендой. Её яркий талант , не тускнеющий годами, продолжает покорять тысячи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поклонников искусства певицы.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После гастролей в Средней Азии её назвали великой тюркской певицей, а восхищенный татарский поэт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Хасан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Туфан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сказал,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чтог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мы живем в эпоху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Фариды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эпоху прекрасной песни.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«Известия Башкортостана»,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декабря.1995г.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\Desktop\фото с телефона\IMG_20100101_073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32048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180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25142"/>
            <a:ext cx="3202567" cy="1800201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Фарида Кудашева.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Илаһи моң иясе: мәкаләләр, истәлекләр, әнгәмәләр, хатлар, шигыр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ләр, мәзәкләр/ Р.Миңнуллин.- Казан: Татар кит.нәшр.,2015.-495 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4086" y="188640"/>
            <a:ext cx="5689913" cy="61926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Книга посвящена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жизни и творчеству великой певицы татарского и башкирского народов Фариде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татарском и русском языках, автор-составитель народный поэт Татарстана Роберт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Миннулин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книга – новый взгляд на творческую биографию легендарной певицы. Здесь подробно описана жизнь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Фариды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Кудашевой с рождения и до последних дней. Впервые подробно освещена личная жизнь певицы, нежная и преданная любовь второго мужа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Бахти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Гайсина, а также непростые времена в её судьбе.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Талантом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Фариды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Кудашевой в своих статьях восхищаются известные писатели, артисты, художники, политики, общественные деятели и др.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книгу вошли интервью и личные записи самой певицы, а также множество фотографий из её личного архива</a:t>
            </a:r>
          </a:p>
        </p:txBody>
      </p:sp>
      <p:pic>
        <p:nvPicPr>
          <p:cNvPr id="1026" name="Picture 2" descr="f-kudashe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1" y="34824"/>
            <a:ext cx="3092136" cy="46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518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a-RU" sz="2800" b="1" cap="all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ba-RU" sz="2800" b="1" cap="all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читатели!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a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Предлагаем Вашему вниманию </a:t>
            </a:r>
            <a:r>
              <a:rPr lang="ba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виртуальную выставку, </a:t>
            </a:r>
            <a:r>
              <a:rPr lang="ba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посвященную </a:t>
            </a:r>
            <a:r>
              <a:rPr lang="ba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100-летию </a:t>
            </a:r>
            <a:r>
              <a:rPr lang="ba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дня рождения выдающегося представителя культуры и искусства России и Башкортостана, </a:t>
            </a:r>
            <a:r>
              <a:rPr lang="ba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талантливой певицы,любимицы </a:t>
            </a:r>
            <a:r>
              <a:rPr lang="ba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соловушки </a:t>
            </a:r>
            <a:r>
              <a:rPr lang="ba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народа</a:t>
            </a:r>
          </a:p>
          <a:p>
            <a:pPr marL="0" indent="0" algn="ctr">
              <a:buNone/>
            </a:pPr>
            <a:r>
              <a:rPr lang="ba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a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Фариды Ягудовны Кудашевой.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http://im0-tub-ru.yandex.net/i?id=78faab3827667a056b39b3dbf2a8aee4"/>
          <p:cNvPicPr/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49280">
            <a:off x="7245706" y="5257105"/>
            <a:ext cx="2181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78faab3827667a056b39b3dbf2a8aee4"/>
          <p:cNvPicPr/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49280">
            <a:off x="-220040" y="5109786"/>
            <a:ext cx="2181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949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18902"/>
            <a:ext cx="3668307" cy="1406442"/>
          </a:xfrm>
        </p:spPr>
        <p:txBody>
          <a:bodyPr>
            <a:normAutofit fontScale="90000"/>
          </a:bodyPr>
          <a:lstStyle/>
          <a:p>
            <a:pPr algn="l"/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Кудашева С.</a:t>
            </a:r>
            <a:br>
              <a:rPr lang="tt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   Фәридә: эссе/ С.Кудашева.- Уфа. изд. “Здравохранение Башкортостана”, 2011.- 176 с., ил.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260648"/>
            <a:ext cx="4608512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Книга включает воспоминания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С.С.Кудашевой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почетного профессора Академии ВЭГУ, о её двоюродной сестре – великой певице Фариде Кудашевой.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Издание приурочено к 90-летию со дня рождения певицы и предназначено для широкого круга читателей и поклонников её таланта.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ото с телефона\IMG_20100101_0608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5" r="5029" b="13818"/>
          <a:stretch/>
        </p:blipFill>
        <p:spPr bwMode="auto">
          <a:xfrm>
            <a:off x="323528" y="260648"/>
            <a:ext cx="3801979" cy="485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306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69160"/>
            <a:ext cx="3322712" cy="1728192"/>
          </a:xfrm>
        </p:spPr>
        <p:txBody>
          <a:bodyPr>
            <a:normAutofit/>
          </a:bodyPr>
          <a:lstStyle/>
          <a:p>
            <a:pPr algn="l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Фаткуллин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Баш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очымда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кош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сайрады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Очерклар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әңгәмәләр. Уфа.- Китап,1999.- 176 бит.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332656"/>
            <a:ext cx="4690864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сборник вошли очерки, интервью с известными не только в нашей республике, но и всему тюркскому миру знаменитых и видных звезд искусства как Фарида Кудашева и многих других.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здание из серии «Созвездие талантов» предназначена широкой аудитории читателей.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зима\IMG_37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92318" y="678926"/>
            <a:ext cx="4871133" cy="365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545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690336"/>
            <a:ext cx="4176464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E:\зима\IMG_37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1" b="18271"/>
          <a:stretch/>
        </p:blipFill>
        <p:spPr bwMode="auto">
          <a:xfrm rot="4460439">
            <a:off x="638272" y="1248199"/>
            <a:ext cx="5561267" cy="382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фото с телефона\IMG_20100101_0609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33" t="23250" r="3041" b="41250"/>
          <a:stretch/>
        </p:blipFill>
        <p:spPr bwMode="auto">
          <a:xfrm>
            <a:off x="6297437" y="4797152"/>
            <a:ext cx="2483768" cy="1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 descr="http://im0-tub-ru.yandex.net/i?id=78faab3827667a056b39b3dbf2a8aee4"/>
          <p:cNvPicPr>
            <a:picLocks noGrp="1"/>
          </p:cNvPicPr>
          <p:nvPr>
            <p:ph idx="1"/>
          </p:nvPr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49280">
            <a:off x="6904974" y="1530462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322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6916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Диски с популярными песнями в исполнении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Фариды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Кудашевой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User\Desktop\фото с телефона\IMG_20100101_0608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70" t="16474" r="-509" b="15715"/>
          <a:stretch/>
        </p:blipFill>
        <p:spPr bwMode="auto">
          <a:xfrm>
            <a:off x="1634624" y="188640"/>
            <a:ext cx="6033719" cy="53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344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21744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 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Книги о жизни и творчестве народной артистки 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 и Республики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Татарстан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Фариды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Кудашевой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 ждут в районной библиотеке,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детской модельной библиотеке и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поселковой  модельной библиотеке фил. №33.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фото с телефона\IMG_20100101_0609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66" t="22085" r="5937" b="27212"/>
          <a:stretch/>
        </p:blipFill>
        <p:spPr bwMode="auto">
          <a:xfrm>
            <a:off x="179513" y="4681650"/>
            <a:ext cx="3096344" cy="20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im0-tub-ru.yandex.net/i?id=78faab3827667a056b39b3dbf2a8aee4"/>
          <p:cNvPicPr/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49280">
            <a:off x="5589522" y="4886915"/>
            <a:ext cx="2181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147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Картина маслом на холсте. Шайхетдинов Вакиль. Фарида Кудашев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4144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806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712"/>
            <a:ext cx="52565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Фарида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Ягудовна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народная  артистка Республики Башкортостан и Республики Татарстан,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заслуженная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артистка РСФСР и БАССР, Почетный гражданин г. Уфа, лауреат Государственной премии РТ имени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Габдуллы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Тукая, кавалер ордена Дружбы народов.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bashgf.ru/about/3331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183560" y="253720"/>
            <a:ext cx="396044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0-tub-ru.yandex.net/i?id=78faab3827667a056b39b3dbf2a8aee4"/>
          <p:cNvPicPr/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49280">
            <a:off x="1485065" y="4969072"/>
            <a:ext cx="2181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-ru.yandex.net/i?id=78faab3827667a056b39b3dbf2a8aee4"/>
          <p:cNvPicPr/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49280">
            <a:off x="3357273" y="5047489"/>
            <a:ext cx="2181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78faab3827667a056b39b3dbf2a8aee4"/>
          <p:cNvPicPr/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49280">
            <a:off x="5222044" y="5038069"/>
            <a:ext cx="2181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7902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49407"/>
            <a:ext cx="849694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a-RU" dirty="0"/>
              <a:t> </a:t>
            </a:r>
            <a:endParaRPr lang="ba-RU" dirty="0" smtClean="0"/>
          </a:p>
          <a:p>
            <a:endParaRPr lang="ba-RU" sz="2400" dirty="0">
              <a:latin typeface="Times New Roman" pitchFamily="18" charset="0"/>
              <a:cs typeface="Times New Roman" pitchFamily="18" charset="0"/>
            </a:endParaRPr>
          </a:p>
          <a:p>
            <a:endParaRPr lang="ba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a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евица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чья популярность в свое время перешагнула далеко за пределы Урала и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Поволжья. Её талант получил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 и  преклонение миллионов людей. Несколько поколений зрителей помнят подлинно народные, задушевные, неповторимые песни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Фариды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Кудашевой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именно к ней относятся эти выражения: «Эпоха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Фариды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«Не вижу ей равных», «Одухотворенное мастерство», «Певица века», «Родник мелодий – песня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Фариды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«Легенда нашей эстрады»,  «Гордость Башкирии», «Соловушка Башкортостана», «Любимица народа», «Великая тюркская певица».</a:t>
            </a:r>
          </a:p>
        </p:txBody>
      </p:sp>
      <p:pic>
        <p:nvPicPr>
          <p:cNvPr id="4" name="Рисунок 3" descr="http://im1-tub-ru.yandex.net/i?id=215131093-42-72&amp;n=2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23728" y="188640"/>
            <a:ext cx="5112568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78371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ds04.infourok.ru/uploads/ex/0584/000053a3-7a300a0d/img4.jpg"/>
          <p:cNvPicPr/>
          <p:nvPr/>
        </p:nvPicPr>
        <p:blipFill>
          <a:blip r:embed="rId2" cstate="print">
            <a:lum bright="30000"/>
          </a:blip>
          <a:srcRect l="9265" t="8431" r="9265" b="7451"/>
          <a:stretch>
            <a:fillRect/>
          </a:stretch>
        </p:blipFill>
        <p:spPr bwMode="auto">
          <a:xfrm>
            <a:off x="251520" y="188640"/>
            <a:ext cx="4608512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В Уфе отмечают юбилей легендарной певицы Фариды Кудашевой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908754"/>
            <a:ext cx="4608512" cy="3760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://im0-tub-ru.yandex.net/i?id=78faab3827667a056b39b3dbf2a8aee4"/>
          <p:cNvPicPr/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49280">
            <a:off x="836993" y="4537025"/>
            <a:ext cx="2181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-ru.yandex.net/i?id=78faab3827667a056b39b3dbf2a8aee4"/>
          <p:cNvPicPr/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49280">
            <a:off x="5733537" y="720600"/>
            <a:ext cx="2181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640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ba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Фарида Кудашева Родилась 15 декабря 1920, д. Кляшево, Уфимский кантон, Уфимская губерния (ныне Чишминского района Р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еспублики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Башкортостан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ba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Фарида Кудашева происходит из </a:t>
            </a:r>
            <a:r>
              <a:rPr lang="ba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a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кляшевской ветви рода Кудашевых (фамилия князей Кудашевых дала миру немало замечательных талантов в науке, педагогике, искусстве). Ее родной аул Кляшево поистине кладезь талантов, да еще каких! Из этой небольшой в общем то деревни вышли Народные поэты Башкортостана Сайфи Кудаш и Мустай Карим, ученый-просветитель Зыя Камали, многие артисты, ученые,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86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   </a:t>
            </a:r>
            <a:r>
              <a:rPr lang="ru-RU" b="1" i="1" dirty="0"/>
              <a:t> </a:t>
            </a:r>
            <a:r>
              <a:rPr lang="ru-RU" b="1" i="1" dirty="0">
                <a:solidFill>
                  <a:srgbClr val="002060"/>
                </a:solidFill>
              </a:rPr>
              <a:t>   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большие заслуги в развитии и пропаганде произведений музыкального искусства Фарида  Кудашева награждена: </a:t>
            </a:r>
            <a:br>
              <a:rPr lang="ru-RU" sz="3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7133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ba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медалью в 1955 году "За трудовое отличие"; </a:t>
            </a:r>
          </a:p>
          <a:p>
            <a:pPr marL="0" indent="0">
              <a:buNone/>
            </a:pPr>
            <a:r>
              <a:rPr lang="ba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•  в 1956 году удостоена звания "Заслуженная артистка Башкирской АССР"; </a:t>
            </a:r>
            <a:b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•   в 1968 году удостоена высокого звания "Народная артистка Башкирской АССР"; </a:t>
            </a:r>
            <a:b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•   в 1972 году "Заслуженная артистка РСФСР"; </a:t>
            </a:r>
          </a:p>
          <a:p>
            <a:pPr marL="0" indent="0">
              <a:buNone/>
            </a:pPr>
            <a:r>
              <a:rPr lang="ba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• </a:t>
            </a:r>
            <a:r>
              <a:rPr lang="ba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1970 году - юбилейной медалью "За доблестный труд. В ознаменовании 100-летия со дня рождения В.И. Ленина"; </a:t>
            </a:r>
          </a:p>
          <a:p>
            <a:pPr marL="0" indent="0">
              <a:buNone/>
            </a:pP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• </a:t>
            </a:r>
            <a:r>
              <a:rPr lang="ba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1984 году - медалью "Ветеран труда"; </a:t>
            </a:r>
          </a:p>
          <a:p>
            <a:pPr marL="0" indent="0">
              <a:buNone/>
            </a:pP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•   в 1989 году министерством культуры СССР награждена значком "За отличную </a:t>
            </a:r>
          </a:p>
          <a:p>
            <a:pPr marL="0" indent="0">
              <a:buNone/>
            </a:pP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работу"; 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фото с телефона\IMG_20100101_0609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33" t="23250" r="3041" b="41250"/>
          <a:stretch/>
        </p:blipFill>
        <p:spPr bwMode="auto">
          <a:xfrm>
            <a:off x="6948264" y="5688994"/>
            <a:ext cx="2058108" cy="116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069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  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•  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1990 году она удостоена высокого звания "Народная артистка Республики Татарстан"; 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•   в 1991 году - орденом Дружбы народов; 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•   в 1995 году - юбилейной медалью "50 лет Победы в Великой Отечественной войне 1941-1945 гг.";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•</a:t>
            </a:r>
            <a:r>
              <a:rPr lang="ba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 1996 году вручена государственная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премия  имени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Тукая Республики Татарстан. 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•    Награждена Почетными грамотами Республики Башкортостан, Татарстан</a:t>
            </a:r>
            <a:r>
              <a:rPr lang="ba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•  </a:t>
            </a:r>
            <a:r>
              <a:rPr lang="ba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декабре 1995 года Фариде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Ягудовне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Кудашевой присвоено звание "Почетный гражданин города Уфы". </a:t>
            </a:r>
          </a:p>
          <a:p>
            <a:endParaRPr lang="ru-RU" dirty="0"/>
          </a:p>
        </p:txBody>
      </p:sp>
      <p:pic>
        <p:nvPicPr>
          <p:cNvPr id="4" name="Picture 2" descr="C:\Users\User\Desktop\фото с телефона\IMG_20100101_0609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33" t="23250" r="3041" b="41250"/>
          <a:stretch/>
        </p:blipFill>
        <p:spPr bwMode="auto">
          <a:xfrm>
            <a:off x="6804248" y="5505711"/>
            <a:ext cx="2161909" cy="122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011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554</Words>
  <Application>Microsoft Office PowerPoint</Application>
  <PresentationFormat>Экран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   Соловушка   Башкортостана</vt:lpstr>
      <vt:lpstr>Уважаемые читатели! </vt:lpstr>
      <vt:lpstr>Слайд 3</vt:lpstr>
      <vt:lpstr>Слайд 4</vt:lpstr>
      <vt:lpstr>Слайд 5</vt:lpstr>
      <vt:lpstr>Слайд 6</vt:lpstr>
      <vt:lpstr>Слайд 7</vt:lpstr>
      <vt:lpstr>         За большие заслуги в развитии и пропаганде произведений музыкального искусства Фарида  Кудашева награждена:  </vt:lpstr>
      <vt:lpstr>Слайд 9</vt:lpstr>
      <vt:lpstr>Слайд 10</vt:lpstr>
      <vt:lpstr>Слайд 11</vt:lpstr>
      <vt:lpstr>Слайд 12</vt:lpstr>
      <vt:lpstr>Чишмы – край светлых родников: Научно-справочное издание /Редкол.: Р.М.Асадуллин(гл.ред.), Г.Т.Хусаинова (авт.сост., отв. ред.), Г.А.Юмагулов и др.- Уфа: Восточная печать. 2004.-320 стр. </vt:lpstr>
      <vt:lpstr>Фарида Кудашева. Жизнь и творчество: альбом / сост.Галия Галимова, Хасан Назар.- Уфа: Китап,2004.- 220 с.: ил.</vt:lpstr>
      <vt:lpstr>Слайд 15</vt:lpstr>
      <vt:lpstr>Слайд 16</vt:lpstr>
      <vt:lpstr>Слайд 17</vt:lpstr>
      <vt:lpstr>Фарида Кудашева стала легендой. Её яркий талант , не тускнеющий годами, продолжает покорять тысячи поклонников искусства певицы.     После гастролей в Средней Азии её назвали великой тюркской певицей, а восхищенный татарский поэт Хасан Туфан сказал, чтог мы живем в эпоху Фариды, в эпоху прекрасной песни.  «Известия Башкортостана», 8 декабря.1995г.</vt:lpstr>
      <vt:lpstr>Фарида Кудашева.      Илаһи моң иясе: мәкаләләр, истәлекләр, әнгәмәләр, хатлар, шигырьләр, мәзәкләр/ Р.Миңнуллин.- Казан: Татар кит.нәшр.,2015.-495 б.</vt:lpstr>
      <vt:lpstr>Кудашева С.    Фәридә: эссе/ С.Кудашева.- Уфа. изд. “Здравохранение Башкортостана”, 2011.- 176 с., ил.</vt:lpstr>
      <vt:lpstr>Фаткуллин Фарит     Баш очымда кош сайрады. Очерклар, әңгәмәләр. Уфа.- Китап,1999.- 176 бит.</vt:lpstr>
      <vt:lpstr>Слайд 22</vt:lpstr>
      <vt:lpstr>  Диски с популярными песнями в исполнении Фариды Кудашевой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ДО</cp:lastModifiedBy>
  <cp:revision>50</cp:revision>
  <dcterms:created xsi:type="dcterms:W3CDTF">2020-12-07T11:50:40Z</dcterms:created>
  <dcterms:modified xsi:type="dcterms:W3CDTF">2020-12-09T07:32:21Z</dcterms:modified>
</cp:coreProperties>
</file>