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2" r:id="rId4"/>
    <p:sldId id="267" r:id="rId5"/>
    <p:sldId id="285" r:id="rId6"/>
    <p:sldId id="277" r:id="rId7"/>
    <p:sldId id="279" r:id="rId8"/>
    <p:sldId id="280" r:id="rId9"/>
    <p:sldId id="281" r:id="rId10"/>
    <p:sldId id="282" r:id="rId11"/>
    <p:sldId id="259" r:id="rId12"/>
    <p:sldId id="283" r:id="rId13"/>
    <p:sldId id="266" r:id="rId14"/>
    <p:sldId id="271" r:id="rId15"/>
    <p:sldId id="268" r:id="rId16"/>
    <p:sldId id="284" r:id="rId17"/>
    <p:sldId id="278" r:id="rId18"/>
    <p:sldId id="276" r:id="rId19"/>
    <p:sldId id="263" r:id="rId20"/>
    <p:sldId id="265" r:id="rId21"/>
    <p:sldId id="286" r:id="rId22"/>
    <p:sldId id="269" r:id="rId23"/>
    <p:sldId id="261" r:id="rId24"/>
    <p:sldId id="257" r:id="rId25"/>
    <p:sldId id="287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BF6BB3-AD4D-455A-9000-D417571E2B89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81C11B-1322-4286-9E95-E05A32BEBB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1268761"/>
            <a:ext cx="4680520" cy="46659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6711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a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Шишмәбеҙҙең ынйы бөртөгө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68052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1620"/>
            <a:ext cx="4248472" cy="596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5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425"/>
            <a:ext cx="914400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7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6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"/>
            <a:ext cx="5904657" cy="68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1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2422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IVuHfzgwb-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0728"/>
            <a:ext cx="7620000" cy="45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1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492875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4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cuments and Settings\Домик\Рабочий стол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4215" cy="6857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" name="Picture 2" descr="D: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3960440" cy="47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1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904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89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8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9025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46" y="0"/>
            <a:ext cx="92210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0"/>
            <a:ext cx="5256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36" y="2464890"/>
            <a:ext cx="3715915" cy="44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408"/>
            <a:ext cx="3452234" cy="455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620"/>
            <a:ext cx="3537248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298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5"/>
            <a:ext cx="9144000" cy="693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6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8187"/>
            <a:ext cx="6129412" cy="662473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03916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0"/>
            <a:ext cx="49685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Documents and Settings\Домик\Рабочий стол\embellishments_springcolors_rena (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6" y="2780928"/>
            <a:ext cx="8466667" cy="4265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47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381642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78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343922_5dcbee31431ef5dcbee314322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9525"/>
            <a:ext cx="497205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0142"/>
            <a:ext cx="4956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42"/>
            <a:ext cx="46369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389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7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120680" cy="64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алима\Desktop\18d958eabb5f1c7f4e48b501fd8cb1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5079302" cy="34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7"/>
            <a:ext cx="5341622" cy="32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6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1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7" y="332656"/>
            <a:ext cx="876036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9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473</TotalTime>
  <Words>4</Words>
  <Application>Microsoft Office PowerPoint</Application>
  <PresentationFormat>Экран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 Шишмәбеҙҙең ынйы бөртөгө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салима</dc:creator>
  <cp:lastModifiedBy>салима</cp:lastModifiedBy>
  <cp:revision>29</cp:revision>
  <dcterms:created xsi:type="dcterms:W3CDTF">2020-06-15T05:10:08Z</dcterms:created>
  <dcterms:modified xsi:type="dcterms:W3CDTF">2020-06-17T07:37:39Z</dcterms:modified>
</cp:coreProperties>
</file>