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8" r:id="rId2"/>
    <p:sldId id="260" r:id="rId3"/>
    <p:sldId id="261" r:id="rId4"/>
    <p:sldId id="263" r:id="rId5"/>
    <p:sldId id="262" r:id="rId6"/>
    <p:sldId id="264" r:id="rId7"/>
    <p:sldId id="265" r:id="rId8"/>
    <p:sldId id="266" r:id="rId9"/>
    <p:sldId id="267" r:id="rId10"/>
    <p:sldId id="281" r:id="rId11"/>
    <p:sldId id="268" r:id="rId12"/>
    <p:sldId id="282" r:id="rId13"/>
    <p:sldId id="269" r:id="rId14"/>
    <p:sldId id="270" r:id="rId15"/>
    <p:sldId id="284" r:id="rId16"/>
    <p:sldId id="272" r:id="rId17"/>
    <p:sldId id="271" r:id="rId18"/>
    <p:sldId id="274" r:id="rId19"/>
    <p:sldId id="273" r:id="rId20"/>
    <p:sldId id="275" r:id="rId21"/>
    <p:sldId id="278" r:id="rId22"/>
    <p:sldId id="279" r:id="rId23"/>
    <p:sldId id="288" r:id="rId24"/>
    <p:sldId id="295" r:id="rId25"/>
    <p:sldId id="294" r:id="rId26"/>
    <p:sldId id="292" r:id="rId27"/>
    <p:sldId id="289" r:id="rId28"/>
    <p:sldId id="290" r:id="rId29"/>
    <p:sldId id="293" r:id="rId30"/>
    <p:sldId id="291" r:id="rId31"/>
    <p:sldId id="286" r:id="rId32"/>
    <p:sldId id="297" r:id="rId33"/>
    <p:sldId id="287" r:id="rId34"/>
    <p:sldId id="296" r:id="rId35"/>
    <p:sldId id="298" r:id="rId36"/>
    <p:sldId id="299" r:id="rId37"/>
    <p:sldId id="300" r:id="rId38"/>
    <p:sldId id="342" r:id="rId39"/>
    <p:sldId id="301" r:id="rId40"/>
    <p:sldId id="302" r:id="rId41"/>
    <p:sldId id="303" r:id="rId42"/>
    <p:sldId id="315" r:id="rId43"/>
    <p:sldId id="349" r:id="rId44"/>
    <p:sldId id="316" r:id="rId45"/>
    <p:sldId id="304" r:id="rId46"/>
    <p:sldId id="305" r:id="rId47"/>
    <p:sldId id="306" r:id="rId48"/>
    <p:sldId id="307" r:id="rId49"/>
    <p:sldId id="309" r:id="rId50"/>
    <p:sldId id="311" r:id="rId51"/>
    <p:sldId id="313" r:id="rId52"/>
    <p:sldId id="314" r:id="rId53"/>
    <p:sldId id="310" r:id="rId54"/>
    <p:sldId id="312" r:id="rId55"/>
    <p:sldId id="320" r:id="rId56"/>
    <p:sldId id="355" r:id="rId57"/>
    <p:sldId id="334" r:id="rId58"/>
    <p:sldId id="333" r:id="rId59"/>
    <p:sldId id="332" r:id="rId60"/>
    <p:sldId id="331" r:id="rId61"/>
    <p:sldId id="330" r:id="rId62"/>
    <p:sldId id="357" r:id="rId63"/>
    <p:sldId id="329" r:id="rId64"/>
    <p:sldId id="328" r:id="rId65"/>
    <p:sldId id="354" r:id="rId66"/>
    <p:sldId id="348" r:id="rId6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notesViewPr>
    <p:cSldViewPr>
      <p:cViewPr varScale="1">
        <p:scale>
          <a:sx n="60" d="100"/>
          <a:sy n="60" d="100"/>
        </p:scale>
        <p:origin x="-2490"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E4665E-702A-497E-9DEF-63C5D06F5500}" type="datetimeFigureOut">
              <a:rPr lang="ru-RU" smtClean="0"/>
              <a:pPr/>
              <a:t>05.05.2020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8A24EA-CA45-4F6A-AE24-BE134899E757}" type="slidenum">
              <a:rPr lang="ru-RU" smtClean="0"/>
              <a:pPr/>
              <a:t>‹#›</a:t>
            </a:fld>
            <a:endParaRPr lang="ru-RU"/>
          </a:p>
        </p:txBody>
      </p:sp>
    </p:spTree>
    <p:extLst>
      <p:ext uri="{BB962C8B-B14F-4D97-AF65-F5344CB8AC3E}">
        <p14:creationId xmlns="" xmlns:p14="http://schemas.microsoft.com/office/powerpoint/2010/main" val="4214826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888A24EA-CA45-4F6A-AE24-BE134899E757}" type="slidenum">
              <a:rPr lang="ru-RU" smtClean="0"/>
              <a:pPr/>
              <a:t>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CF8975B-9242-4D44-9166-D2CA13999F86}" type="datetimeFigureOut">
              <a:rPr lang="ru-RU" smtClean="0"/>
              <a:pPr/>
              <a:t>05.05.2020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AC297A-2099-4682-9590-608DCFBFC599}"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F8975B-9242-4D44-9166-D2CA13999F86}" type="datetimeFigureOut">
              <a:rPr lang="ru-RU" smtClean="0"/>
              <a:pPr/>
              <a:t>05.05.2020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AC297A-2099-4682-9590-608DCFBFC59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F8975B-9242-4D44-9166-D2CA13999F86}" type="datetimeFigureOut">
              <a:rPr lang="ru-RU" smtClean="0"/>
              <a:pPr/>
              <a:t>05.05.2020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AC297A-2099-4682-9590-608DCFBFC599}"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F8975B-9242-4D44-9166-D2CA13999F86}" type="datetimeFigureOut">
              <a:rPr lang="ru-RU" smtClean="0"/>
              <a:pPr/>
              <a:t>05.05.2020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AC297A-2099-4682-9590-608DCFBFC59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CF8975B-9242-4D44-9166-D2CA13999F86}" type="datetimeFigureOut">
              <a:rPr lang="ru-RU" smtClean="0"/>
              <a:pPr/>
              <a:t>05.05.2020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DAC297A-2099-4682-9590-608DCFBFC599}"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CF8975B-9242-4D44-9166-D2CA13999F86}" type="datetimeFigureOut">
              <a:rPr lang="ru-RU" smtClean="0"/>
              <a:pPr/>
              <a:t>05.05.2020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AC297A-2099-4682-9590-608DCFBFC59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CF8975B-9242-4D44-9166-D2CA13999F86}" type="datetimeFigureOut">
              <a:rPr lang="ru-RU" smtClean="0"/>
              <a:pPr/>
              <a:t>05.05.2020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DAC297A-2099-4682-9590-608DCFBFC59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CF8975B-9242-4D44-9166-D2CA13999F86}" type="datetimeFigureOut">
              <a:rPr lang="ru-RU" smtClean="0"/>
              <a:pPr/>
              <a:t>05.05.2020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DAC297A-2099-4682-9590-608DCFBFC59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CF8975B-9242-4D44-9166-D2CA13999F86}" type="datetimeFigureOut">
              <a:rPr lang="ru-RU" smtClean="0"/>
              <a:pPr/>
              <a:t>05.05.2020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DAC297A-2099-4682-9590-608DCFBFC59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CF8975B-9242-4D44-9166-D2CA13999F86}" type="datetimeFigureOut">
              <a:rPr lang="ru-RU" smtClean="0"/>
              <a:pPr/>
              <a:t>05.05.2020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AC297A-2099-4682-9590-608DCFBFC59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CF8975B-9242-4D44-9166-D2CA13999F86}" type="datetimeFigureOut">
              <a:rPr lang="ru-RU" smtClean="0"/>
              <a:pPr/>
              <a:t>05.05.2020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DAC297A-2099-4682-9590-608DCFBFC599}"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8975B-9242-4D44-9166-D2CA13999F86}" type="datetimeFigureOut">
              <a:rPr lang="ru-RU" smtClean="0"/>
              <a:pPr/>
              <a:t>05.05.2020</a:t>
            </a:fld>
            <a:endParaRPr lang="ru-RU"/>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C297A-2099-4682-9590-608DCFBFC59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hyperlink" Target="http://go.mail.ru/search_images?q=%D1%82%D1%80%D0%B5%D1%83%D0%B3%D0%BE%D0%BB%D1%8C%D0%BD%D1%8B%D0%B5%20%D0%BF%D0%B8%D1%81%D1%8C%D0%BC%D0%B0%20%D1%81%20%D1%84%D1%80%D0%BE%D0%BD%D1%82%D0%B0" TargetMode="External"/><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jpeg"/><Relationship Id="rId1" Type="http://schemas.openxmlformats.org/officeDocument/2006/relationships/slideLayout" Target="../slideLayouts/slideLayout5.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emf"/><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2.jpeg"/><Relationship Id="rId1" Type="http://schemas.openxmlformats.org/officeDocument/2006/relationships/slideLayout" Target="../slideLayouts/slideLayout5.xml"/><Relationship Id="rId5" Type="http://schemas.openxmlformats.org/officeDocument/2006/relationships/image" Target="../media/image98.jpeg"/><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5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18.jpeg"/></Relationships>
</file>

<file path=ppt/slides/_rels/slide5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21.jpeg"/><Relationship Id="rId4" Type="http://schemas.openxmlformats.org/officeDocument/2006/relationships/image" Target="../media/image120.jpeg"/></Relationships>
</file>

<file path=ppt/slides/_rels/slide53.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54.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tiff"/><Relationship Id="rId7" Type="http://schemas.openxmlformats.org/officeDocument/2006/relationships/image" Target="../media/image132.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jpeg"/><Relationship Id="rId10" Type="http://schemas.openxmlformats.org/officeDocument/2006/relationships/image" Target="../media/image135.jpeg"/><Relationship Id="rId4" Type="http://schemas.openxmlformats.org/officeDocument/2006/relationships/image" Target="../media/image129.jpeg"/><Relationship Id="rId9" Type="http://schemas.openxmlformats.org/officeDocument/2006/relationships/image" Target="../media/image134.tiff"/></Relationships>
</file>

<file path=ppt/slides/_rels/slide5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10" Type="http://schemas.openxmlformats.org/officeDocument/2006/relationships/image" Target="../media/image144.jpeg"/><Relationship Id="rId4" Type="http://schemas.openxmlformats.org/officeDocument/2006/relationships/image" Target="../media/image138.jpeg"/><Relationship Id="rId9" Type="http://schemas.openxmlformats.org/officeDocument/2006/relationships/image" Target="../media/image143.jpeg"/></Relationships>
</file>

<file path=ppt/slides/_rels/slide5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6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151.jpe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6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61.jpeg"/><Relationship Id="rId4" Type="http://schemas.openxmlformats.org/officeDocument/2006/relationships/image" Target="../media/image160.jpeg"/></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ocuments and Settings\Домик\Рабочий стол\0001-00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Прямоугольник 4"/>
          <p:cNvSpPr/>
          <p:nvPr/>
        </p:nvSpPr>
        <p:spPr>
          <a:xfrm>
            <a:off x="714349" y="0"/>
            <a:ext cx="6357983" cy="144655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be-BY" sz="4400" dirty="0" smtClean="0">
                <a:latin typeface="Times New Roman" pitchFamily="18" charset="0"/>
                <a:cs typeface="Times New Roman" pitchFamily="18" charset="0"/>
              </a:rPr>
              <a:t>Һуғыш балалары-</a:t>
            </a:r>
          </a:p>
          <a:p>
            <a:r>
              <a:rPr lang="be-BY" sz="4400" dirty="0" smtClean="0">
                <a:latin typeface="Times New Roman" pitchFamily="18" charset="0"/>
                <a:cs typeface="Times New Roman" pitchFamily="18" charset="0"/>
              </a:rPr>
              <a:t>тарих яралары</a:t>
            </a:r>
            <a:endParaRPr lang="ru-RU" sz="4400" dirty="0">
              <a:latin typeface="Times New Roman" pitchFamily="18" charset="0"/>
              <a:cs typeface="Times New Roman" pitchFamily="18" charset="0"/>
            </a:endParaRPr>
          </a:p>
        </p:txBody>
      </p:sp>
      <p:sp>
        <p:nvSpPr>
          <p:cNvPr id="6" name="Прямоугольник 5"/>
          <p:cNvSpPr/>
          <p:nvPr/>
        </p:nvSpPr>
        <p:spPr>
          <a:xfrm>
            <a:off x="785786" y="2357430"/>
            <a:ext cx="7358114"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tt-RU" sz="3600" b="1" dirty="0" smtClean="0">
                <a:solidFill>
                  <a:srgbClr val="002060"/>
                </a:solidFill>
                <a:latin typeface="Times New Roman" pitchFamily="18" charset="0"/>
                <a:cs typeface="Times New Roman" pitchFamily="18" charset="0"/>
              </a:rPr>
              <a:t>Һуғыш осоро </a:t>
            </a:r>
          </a:p>
          <a:p>
            <a:r>
              <a:rPr lang="tt-RU" sz="3600" b="1" dirty="0" smtClean="0">
                <a:solidFill>
                  <a:srgbClr val="002060"/>
                </a:solidFill>
                <a:latin typeface="Times New Roman" pitchFamily="18" charset="0"/>
                <a:cs typeface="Times New Roman" pitchFamily="18" charset="0"/>
              </a:rPr>
              <a:t> балалары иҫтәлектәре </a:t>
            </a:r>
            <a:endParaRPr lang="ru-RU" sz="3600" b="1" dirty="0">
              <a:solidFill>
                <a:srgbClr val="002060"/>
              </a:solidFill>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358346" cy="6858000"/>
          </a:xfrm>
          <a:prstGeom prst="rect">
            <a:avLst/>
          </a:prstGeom>
          <a:noFill/>
        </p:spPr>
      </p:pic>
      <p:sp>
        <p:nvSpPr>
          <p:cNvPr id="38914" name="Овал 18505"/>
          <p:cNvSpPr>
            <a:spLocks/>
          </p:cNvSpPr>
          <p:nvPr/>
        </p:nvSpPr>
        <p:spPr bwMode="auto">
          <a:xfrm>
            <a:off x="3428992" y="1"/>
            <a:ext cx="2857520" cy="928669"/>
          </a:xfrm>
          <a:prstGeom prst="ellipse">
            <a:avLst/>
          </a:prstGeom>
          <a:solidFill>
            <a:srgbClr val="FFFFFF"/>
          </a:solidFill>
          <a:ln w="63500" cmpd="thickThin">
            <a:solidFill>
              <a:srgbClr val="F79646"/>
            </a:solidFill>
            <a:round/>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ba-RU" sz="2000" b="1" i="0" u="none" strike="noStrike" cap="none" normalizeH="0" baseline="0" dirty="0" smtClean="0">
                <a:ln>
                  <a:noFill/>
                </a:ln>
                <a:solidFill>
                  <a:srgbClr val="FF0000"/>
                </a:solidFill>
                <a:effectLst/>
                <a:latin typeface="Times New Roman" pitchFamily="18" charset="0"/>
              </a:rPr>
              <a:t>Келәш ауылы </a:t>
            </a:r>
            <a:endParaRPr kumimoji="0" lang="ru-RU" sz="2000" b="0" i="0" u="none" strike="noStrike" cap="none" normalizeH="0" baseline="0" dirty="0" smtClean="0">
              <a:ln>
                <a:noFill/>
              </a:ln>
              <a:solidFill>
                <a:schemeClr val="tx1"/>
              </a:solidFill>
              <a:effectLst/>
              <a:latin typeface="Arial" pitchFamily="34" charset="0"/>
            </a:endParaRPr>
          </a:p>
        </p:txBody>
      </p:sp>
      <p:pic>
        <p:nvPicPr>
          <p:cNvPr id="4" name="Рисунок 3" descr="C:\Users\User\Pictures\апрпарап.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1875690" cy="2420350"/>
          </a:xfrm>
          <a:prstGeom prst="rect">
            <a:avLst/>
          </a:prstGeom>
          <a:ln>
            <a:noFill/>
          </a:ln>
          <a:effectLst>
            <a:softEdge rad="112500"/>
          </a:effectLst>
        </p:spPr>
      </p:pic>
      <p:pic>
        <p:nvPicPr>
          <p:cNvPr id="5" name="Рисунок 4" descr="C:\Users\User\Desktop\фото 2015 года\труженики тыла\Атнабаев Узбек\IMG_20150331_122915.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15142" y="357166"/>
            <a:ext cx="1928858" cy="2581039"/>
          </a:xfrm>
          <a:prstGeom prst="rect">
            <a:avLst/>
          </a:prstGeom>
          <a:ln>
            <a:noFill/>
          </a:ln>
          <a:effectLst>
            <a:softEdge rad="112500"/>
          </a:effectLst>
        </p:spPr>
      </p:pic>
      <p:sp>
        <p:nvSpPr>
          <p:cNvPr id="38915" name="Rectangle 3"/>
          <p:cNvSpPr>
            <a:spLocks noChangeArrowheads="1"/>
          </p:cNvSpPr>
          <p:nvPr/>
        </p:nvSpPr>
        <p:spPr bwMode="auto">
          <a:xfrm rot="10800000" flipV="1">
            <a:off x="7572396" y="2486840"/>
            <a:ext cx="1571604"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err="1" smtClean="0">
                <a:ln>
                  <a:noFill/>
                </a:ln>
                <a:solidFill>
                  <a:srgbClr val="FF0000"/>
                </a:solidFill>
                <a:effectLst/>
                <a:latin typeface="Arial" pitchFamily="34" charset="0"/>
                <a:ea typeface="Calibri" pitchFamily="34" charset="0"/>
                <a:cs typeface="Times New Roman" pitchFamily="18" charset="0"/>
              </a:rPr>
              <a:t>Атнабаев</a:t>
            </a:r>
            <a:r>
              <a:rPr kumimoji="0" lang="ru-RU" sz="14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 </a:t>
            </a:r>
            <a:r>
              <a:rPr kumimoji="0" lang="ru-RU" sz="1400" b="1" i="0" u="none" strike="noStrike" cap="none" normalizeH="0" baseline="0" dirty="0" err="1" smtClean="0">
                <a:ln>
                  <a:noFill/>
                </a:ln>
                <a:solidFill>
                  <a:srgbClr val="FF0000"/>
                </a:solidFill>
                <a:effectLst/>
                <a:latin typeface="Arial" pitchFamily="34" charset="0"/>
                <a:ea typeface="Calibri" pitchFamily="34" charset="0"/>
                <a:cs typeface="Times New Roman" pitchFamily="18" charset="0"/>
              </a:rPr>
              <a:t>Үзбәк</a:t>
            </a:r>
            <a:r>
              <a:rPr kumimoji="0" lang="ru-RU" sz="14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 </a:t>
            </a:r>
            <a:r>
              <a:rPr kumimoji="0" lang="ru-RU" sz="1400" b="1" i="0" u="none" strike="noStrike" cap="none" normalizeH="0" baseline="0" dirty="0" err="1" smtClean="0">
                <a:ln>
                  <a:noFill/>
                </a:ln>
                <a:solidFill>
                  <a:srgbClr val="FF0000"/>
                </a:solidFill>
                <a:effectLst/>
                <a:latin typeface="Arial" pitchFamily="34" charset="0"/>
                <a:ea typeface="Calibri" pitchFamily="34" charset="0"/>
                <a:cs typeface="Times New Roman" pitchFamily="18" charset="0"/>
              </a:rPr>
              <a:t>Әбделғәни</a:t>
            </a:r>
            <a:r>
              <a:rPr kumimoji="0" lang="ru-RU" sz="14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 </a:t>
            </a:r>
            <a:r>
              <a:rPr kumimoji="0" lang="ru-RU" sz="1400" b="1" i="0" u="none" strike="noStrike" cap="none" normalizeH="0" baseline="0" dirty="0" err="1" smtClean="0">
                <a:ln>
                  <a:noFill/>
                </a:ln>
                <a:solidFill>
                  <a:srgbClr val="FF0000"/>
                </a:solidFill>
                <a:effectLst/>
                <a:latin typeface="Arial" pitchFamily="34" charset="0"/>
                <a:ea typeface="Calibri" pitchFamily="34" charset="0"/>
                <a:cs typeface="Times New Roman" pitchFamily="18" charset="0"/>
              </a:rPr>
              <a:t>улы</a:t>
            </a:r>
            <a:endParaRPr kumimoji="0" lang="ru-RU" sz="1800" b="0" i="0" u="none" strike="noStrike" cap="none" normalizeH="0" baseline="0" dirty="0" smtClean="0">
              <a:ln>
                <a:noFill/>
              </a:ln>
              <a:solidFill>
                <a:srgbClr val="FF0000"/>
              </a:solidFill>
              <a:effectLst/>
              <a:latin typeface="Arial" pitchFamily="34" charset="0"/>
            </a:endParaRPr>
          </a:p>
        </p:txBody>
      </p:sp>
      <p:sp>
        <p:nvSpPr>
          <p:cNvPr id="38922"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8923" name="Rectangle 11"/>
          <p:cNvSpPr>
            <a:spLocks noChangeArrowheads="1"/>
          </p:cNvSpPr>
          <p:nvPr/>
        </p:nvSpPr>
        <p:spPr bwMode="auto">
          <a:xfrm>
            <a:off x="1643042" y="785794"/>
            <a:ext cx="5786478" cy="563231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Атайым</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ат</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ҡарай</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ине</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Уны</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һуғышҡа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алып</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киттеләр</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Ете</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бала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тороп</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ҡалдыҡАтай</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киткәс</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мин Абдулла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бабай</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менән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ат</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ҡараусы</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булып</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эшләй</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башланым</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Үгеҙ</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һыйыр</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егеп</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ферма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малдарына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баҫыуҙан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һалам</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ташыныҡ</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Яҙғы</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сәсеүгә</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әбей</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бабайҙар</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йөрөнө</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Бабайҙар</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тубал</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тотоп</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орлоҡ</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сәсте</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беҙ</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ат</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йә</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үгеҙ</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менән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тырматып</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игенде</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күмдерә</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инек</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a:t>
            </a:r>
            <a:endParaRPr kumimoji="0" lang="ru-RU"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1944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йылды</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Фәрит</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энекәш</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менән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урам</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көтөүен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көттөк</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Һуғыш</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ваҡытында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бүреләр</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төлкөләр</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ныҡ</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үрсене</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Бер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заман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бер</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бүре</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һарыҡты</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муйынынан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эләктереп</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алды</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ла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өҫтөрәп</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алып</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та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китте</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Яғырға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утын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юҡ</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Лесниктар</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бирмәй</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Һаҙлыҡта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үҫкән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сей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талды</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ҡырҡып</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алып</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ҡайтабыҙ</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a:t>
            </a:r>
            <a:endParaRPr kumimoji="0" lang="ru-RU"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Аяҡҡа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кейергә</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юҡ</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Сабатаны</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башта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һатып</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ала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инек</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Аҙаҡ</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бабайҙарҙан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өйрәнеп</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үҙебеҙ</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яһай</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башланыҡ</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Ҡоро</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ваҡыт</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булһа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ул</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сабата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бер</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айға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етә</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a:t>
            </a:r>
            <a:endParaRPr kumimoji="0" lang="ru-RU"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Яҙ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бәрәңге</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баҡсаһын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ҡул</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менән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ҡаҙып</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бөтөрәбеҙ</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туң</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бәрәңге</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тапһаҡ</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кәлйәмә</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бешерәбеҙ</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Ат</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ҡуҙғалағы</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йыуа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кесерткән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ҡуҙғалаҡ</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кеүек</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ашарға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яраҡлы</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бер</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үлән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дә</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ҡалмай</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a:t>
            </a:r>
            <a:endParaRPr kumimoji="0" lang="ru-RU"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9" name="Рисунок 8" descr="C:\Users\User\Pictures\апрпарап.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152400"/>
            <a:ext cx="1875690" cy="2420350"/>
          </a:xfrm>
          <a:prstGeom prst="rect">
            <a:avLst/>
          </a:prstGeom>
          <a:ln>
            <a:noFill/>
          </a:ln>
          <a:effectLst>
            <a:softEdge rad="112500"/>
          </a:effectLst>
        </p:spPr>
      </p:pic>
    </p:spTree>
  </p:cSld>
  <p:clrMapOvr>
    <a:masterClrMapping/>
  </p:clrMapOvr>
  <p:transition>
    <p:plu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Documents and Settings\Домик\Рабочий стол\8c58f1217f1c.jpg"/>
          <p:cNvPicPr>
            <a:picLocks noChangeAspect="1" noChangeArrowheads="1"/>
          </p:cNvPicPr>
          <p:nvPr/>
        </p:nvPicPr>
        <p:blipFill>
          <a:blip r:embed="rId2"/>
          <a:srcRect/>
          <a:stretch>
            <a:fillRect/>
          </a:stretch>
        </p:blipFill>
        <p:spPr bwMode="auto">
          <a:xfrm>
            <a:off x="0" y="1"/>
            <a:ext cx="9144000" cy="6858000"/>
          </a:xfrm>
          <a:prstGeom prst="rect">
            <a:avLst/>
          </a:prstGeom>
          <a:noFill/>
        </p:spPr>
      </p:pic>
      <p:pic>
        <p:nvPicPr>
          <p:cNvPr id="3" name="Рисунок 2" descr="C:\Users\User\Desktop\фото 2015 года\труженики тыла\Галимова Зубайда\IMG_2381.JPG"/>
          <p:cNvPicPr/>
          <p:nvPr/>
        </p:nvPicPr>
        <p:blipFill rotWithShape="1">
          <a:blip r:embed="rId3" cstate="print">
            <a:extLst>
              <a:ext uri="{28A0092B-C50C-407E-A947-70E740481C1C}">
                <a14:useLocalDpi xmlns="" xmlns:a14="http://schemas.microsoft.com/office/drawing/2010/main" val="0"/>
              </a:ext>
            </a:extLst>
          </a:blip>
          <a:srcRect l="23144" t="8065" r="30395" b="15898"/>
          <a:stretch/>
        </p:blipFill>
        <p:spPr bwMode="auto">
          <a:xfrm>
            <a:off x="500034" y="357166"/>
            <a:ext cx="2669614" cy="3431874"/>
          </a:xfrm>
          <a:prstGeom prst="rect">
            <a:avLst/>
          </a:prstGeom>
          <a:ln>
            <a:noFill/>
          </a:ln>
          <a:effectLst>
            <a:softEdge rad="112500"/>
          </a:effectLst>
          <a:extLst>
            <a:ext uri="{53640926-AAD7-44D8-BBD7-CCE9431645EC}">
              <a14:shadowObscured xmlns="" xmlns:a14="http://schemas.microsoft.com/office/drawing/2010/main"/>
            </a:ext>
          </a:extLst>
        </p:spPr>
      </p:pic>
      <p:sp>
        <p:nvSpPr>
          <p:cNvPr id="14337" name="Rectangle 1"/>
          <p:cNvSpPr>
            <a:spLocks noChangeArrowheads="1"/>
          </p:cNvSpPr>
          <p:nvPr/>
        </p:nvSpPr>
        <p:spPr bwMode="auto">
          <a:xfrm>
            <a:off x="500034" y="2505954"/>
            <a:ext cx="2214578" cy="584775"/>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Ғәлимова</a:t>
            </a:r>
            <a:r>
              <a:rPr kumimoji="0" lang="ru-RU" sz="1600" b="1"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t>
            </a:r>
            <a:r>
              <a:rPr kumimoji="0" lang="ru-RU" sz="1600" b="1"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Зөбәйҙә</a:t>
            </a:r>
            <a:r>
              <a:rPr kumimoji="0" lang="ru-RU" sz="1600" b="1"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t>
            </a:r>
            <a:r>
              <a:rPr kumimoji="0" lang="ru-RU" sz="1600" b="1"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Хәйретдин</a:t>
            </a:r>
            <a:r>
              <a:rPr kumimoji="0" lang="ru-RU" sz="1600" b="1"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t>
            </a:r>
            <a:r>
              <a:rPr kumimoji="0" lang="ru-RU" sz="1600" b="1"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ҡыҙы</a:t>
            </a:r>
            <a:endParaRPr kumimoji="0" lang="ru-RU" sz="1800" b="0" i="0" u="none" strike="noStrike" cap="none" normalizeH="0" baseline="0" dirty="0" smtClean="0">
              <a:ln>
                <a:noFill/>
              </a:ln>
              <a:solidFill>
                <a:srgbClr val="FFFF00"/>
              </a:solidFill>
              <a:effectLst/>
              <a:latin typeface="Arial" pitchFamily="34" charset="0"/>
            </a:endParaRPr>
          </a:p>
        </p:txBody>
      </p:sp>
      <p:pic>
        <p:nvPicPr>
          <p:cNvPr id="5" name="Рисунок 4" descr="C:\Users\User\Pictures\кегенгенг.pn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438857" y="1772816"/>
            <a:ext cx="3024336" cy="4013069"/>
          </a:xfrm>
          <a:prstGeom prst="rect">
            <a:avLst/>
          </a:prstGeom>
          <a:ln>
            <a:noFill/>
          </a:ln>
          <a:effectLst>
            <a:softEdge rad="112500"/>
          </a:effectLst>
        </p:spPr>
      </p:pic>
      <p:sp>
        <p:nvSpPr>
          <p:cNvPr id="14338" name="Rectangle 2"/>
          <p:cNvSpPr>
            <a:spLocks noChangeArrowheads="1"/>
          </p:cNvSpPr>
          <p:nvPr/>
        </p:nvSpPr>
        <p:spPr bwMode="auto">
          <a:xfrm>
            <a:off x="2643174" y="4929199"/>
            <a:ext cx="2576898" cy="588702"/>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Кәримова</a:t>
            </a:r>
            <a:r>
              <a:rPr kumimoji="0" lang="ru-RU" sz="1600" b="1"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t>
            </a:r>
            <a:r>
              <a:rPr kumimoji="0" lang="ru-RU" sz="1600" b="1"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Рәйсә</a:t>
            </a:r>
            <a:r>
              <a:rPr kumimoji="0" lang="ru-RU" sz="1600" b="1"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t>
            </a:r>
            <a:r>
              <a:rPr kumimoji="0" lang="ru-RU" sz="1600" b="1"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Миңлеғәли</a:t>
            </a:r>
            <a:r>
              <a:rPr kumimoji="0" lang="ru-RU" sz="1600" b="1"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t>
            </a:r>
            <a:r>
              <a:rPr kumimoji="0" lang="ru-RU" sz="1600" b="1"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ҡыҙы</a:t>
            </a:r>
            <a:endParaRPr kumimoji="0" lang="ru-RU" sz="1800" b="0" i="0" u="none" strike="noStrike" cap="none" normalizeH="0" baseline="0" dirty="0" smtClean="0">
              <a:ln>
                <a:noFill/>
              </a:ln>
              <a:solidFill>
                <a:srgbClr val="FFFF00"/>
              </a:solidFill>
              <a:effectLst/>
              <a:latin typeface="Arial" pitchFamily="34" charset="0"/>
            </a:endParaRPr>
          </a:p>
        </p:txBody>
      </p:sp>
      <p:pic>
        <p:nvPicPr>
          <p:cNvPr id="8" name="Рисунок 7" descr="C:\Users\User\Desktop\IMG_20170424_103922.jpg"/>
          <p:cNvPicPr/>
          <p:nvPr/>
        </p:nvPicPr>
        <p:blipFill>
          <a:blip r:embed="rId5" cstate="print">
            <a:lum bright="20000"/>
            <a:extLst>
              <a:ext uri="{28A0092B-C50C-407E-A947-70E740481C1C}">
                <a14:useLocalDpi xmlns="" xmlns:a14="http://schemas.microsoft.com/office/drawing/2010/main" val="0"/>
              </a:ext>
            </a:extLst>
          </a:blip>
          <a:srcRect/>
          <a:stretch>
            <a:fillRect/>
          </a:stretch>
        </p:blipFill>
        <p:spPr bwMode="auto">
          <a:xfrm flipH="1">
            <a:off x="5079191" y="1086443"/>
            <a:ext cx="2874050" cy="3637927"/>
          </a:xfrm>
          <a:prstGeom prst="rect">
            <a:avLst/>
          </a:prstGeom>
          <a:noFill/>
          <a:ln>
            <a:noFill/>
          </a:ln>
        </p:spPr>
      </p:pic>
      <p:sp>
        <p:nvSpPr>
          <p:cNvPr id="14339" name="Rectangle 3"/>
          <p:cNvSpPr>
            <a:spLocks noChangeArrowheads="1"/>
          </p:cNvSpPr>
          <p:nvPr/>
        </p:nvSpPr>
        <p:spPr bwMode="auto">
          <a:xfrm>
            <a:off x="5364088" y="3987402"/>
            <a:ext cx="2589152" cy="584775"/>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Сәғидуллина</a:t>
            </a:r>
            <a:r>
              <a:rPr kumimoji="0" lang="ru-RU" sz="1600" b="1"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t>
            </a:r>
            <a:r>
              <a:rPr kumimoji="0" lang="ru-RU" sz="1600" b="1"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Миләүшә</a:t>
            </a:r>
            <a:r>
              <a:rPr kumimoji="0" lang="ru-RU" sz="1600" b="1"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t>
            </a:r>
            <a:r>
              <a:rPr kumimoji="0" lang="ru-RU" sz="1600" b="1"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Ғизитдин</a:t>
            </a:r>
            <a:r>
              <a:rPr kumimoji="0" lang="ru-RU" sz="1600" b="1"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t>
            </a:r>
            <a:r>
              <a:rPr kumimoji="0" lang="ru-RU" sz="1600" b="1"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ҡыҙы</a:t>
            </a:r>
            <a:endParaRPr kumimoji="0" lang="ru-RU" sz="1800" b="0" i="0" u="none" strike="noStrike" cap="none" normalizeH="0" baseline="0" dirty="0" smtClean="0">
              <a:ln>
                <a:noFill/>
              </a:ln>
              <a:solidFill>
                <a:srgbClr val="FFFF00"/>
              </a:solidFill>
              <a:effectLst/>
              <a:latin typeface="Arial" pitchFamily="34" charset="0"/>
            </a:endParaRPr>
          </a:p>
        </p:txBody>
      </p:sp>
      <p:pic>
        <p:nvPicPr>
          <p:cNvPr id="9" name="Рисунок 8" descr="C:\Users\админ1\Desktop\a470ec107d46b189412fecb55c756156.jpg"/>
          <p:cNvPicPr/>
          <p:nvPr/>
        </p:nvPicPr>
        <p:blipFill>
          <a:blip r:embed="rId6">
            <a:extLst>
              <a:ext uri="{28A0092B-C50C-407E-A947-70E740481C1C}">
                <a14:useLocalDpi xmlns="" xmlns:a14="http://schemas.microsoft.com/office/drawing/2010/main" val="0"/>
              </a:ext>
            </a:extLst>
          </a:blip>
          <a:srcRect/>
          <a:stretch>
            <a:fillRect/>
          </a:stretch>
        </p:blipFill>
        <p:spPr bwMode="auto">
          <a:xfrm>
            <a:off x="6516216" y="4724370"/>
            <a:ext cx="2215633" cy="1707910"/>
          </a:xfrm>
          <a:prstGeom prst="rect">
            <a:avLst/>
          </a:prstGeom>
          <a:noFill/>
          <a:ln w="9525">
            <a:noFill/>
            <a:miter lim="800000"/>
            <a:headEnd/>
            <a:tailEnd/>
          </a:ln>
        </p:spPr>
      </p:pic>
    </p:spTree>
  </p:cSld>
  <p:clrMapOvr>
    <a:masterClrMapping/>
  </p:clrMapOvr>
  <p:transition spd="med">
    <p:strips dir="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Documents and Settings\Домик\Рабочий стол\8c58f1217f1c.jpg"/>
          <p:cNvPicPr>
            <a:picLocks noChangeAspect="1" noChangeArrowheads="1"/>
          </p:cNvPicPr>
          <p:nvPr/>
        </p:nvPicPr>
        <p:blipFill>
          <a:blip r:embed="rId2"/>
          <a:srcRect/>
          <a:stretch>
            <a:fillRect/>
          </a:stretch>
        </p:blipFill>
        <p:spPr bwMode="auto">
          <a:xfrm>
            <a:off x="-2611" y="0"/>
            <a:ext cx="9144000" cy="7041534"/>
          </a:xfrm>
          <a:prstGeom prst="rect">
            <a:avLst/>
          </a:prstGeom>
          <a:noFill/>
        </p:spPr>
      </p:pic>
      <p:pic>
        <p:nvPicPr>
          <p:cNvPr id="4" name="Рисунок 3" descr="C:\Users\User\Desktop\фото 2015 года\труженики тыла\Новая папка\IMG_2447.JPG"/>
          <p:cNvPicPr/>
          <p:nvPr/>
        </p:nvPicPr>
        <p:blipFill rotWithShape="1">
          <a:blip r:embed="rId3" cstate="print">
            <a:extLst>
              <a:ext uri="{28A0092B-C50C-407E-A947-70E740481C1C}">
                <a14:useLocalDpi xmlns="" xmlns:a14="http://schemas.microsoft.com/office/drawing/2010/main" val="0"/>
              </a:ext>
            </a:extLst>
          </a:blip>
          <a:srcRect l="10097" r="12980"/>
          <a:stretch/>
        </p:blipFill>
        <p:spPr bwMode="auto">
          <a:xfrm>
            <a:off x="6804248" y="3717032"/>
            <a:ext cx="1970290" cy="2291938"/>
          </a:xfrm>
          <a:prstGeom prst="rect">
            <a:avLst/>
          </a:prstGeom>
          <a:ln>
            <a:noFill/>
          </a:ln>
          <a:effectLst>
            <a:softEdge rad="112500"/>
          </a:effectLst>
          <a:extLst>
            <a:ext uri="{53640926-AAD7-44D8-BBD7-CCE9431645EC}">
              <a14:shadowObscured xmlns="" xmlns:a14="http://schemas.microsoft.com/office/drawing/2010/main"/>
            </a:ext>
          </a:extLst>
        </p:spPr>
      </p:pic>
      <p:pic>
        <p:nvPicPr>
          <p:cNvPr id="5" name="Рисунок 4"/>
          <p:cNvPicPr/>
          <p:nvPr/>
        </p:nvPicPr>
        <p:blipFill rotWithShape="1">
          <a:blip r:embed="rId4">
            <a:extLst>
              <a:ext uri="{28A0092B-C50C-407E-A947-70E740481C1C}">
                <a14:useLocalDpi xmlns="" xmlns:a14="http://schemas.microsoft.com/office/drawing/2010/main" val="0"/>
              </a:ext>
            </a:extLst>
          </a:blip>
          <a:srcRect l="5526" t="37312" r="60103" b="32286"/>
          <a:stretch/>
        </p:blipFill>
        <p:spPr bwMode="auto">
          <a:xfrm>
            <a:off x="313805" y="404664"/>
            <a:ext cx="1972195" cy="2410691"/>
          </a:xfrm>
          <a:prstGeom prst="rect">
            <a:avLst/>
          </a:prstGeom>
          <a:ln>
            <a:noFill/>
          </a:ln>
          <a:effectLst>
            <a:softEdge rad="112500"/>
          </a:effectLst>
          <a:extLst>
            <a:ext uri="{53640926-AAD7-44D8-BBD7-CCE9431645EC}">
              <a14:shadowObscured xmlns="" xmlns:a14="http://schemas.microsoft.com/office/drawing/2010/main"/>
            </a:ext>
          </a:extLst>
        </p:spPr>
      </p:pic>
      <p:sp>
        <p:nvSpPr>
          <p:cNvPr id="2" name="Прямоугольник 1"/>
          <p:cNvSpPr/>
          <p:nvPr/>
        </p:nvSpPr>
        <p:spPr>
          <a:xfrm>
            <a:off x="2286000" y="620688"/>
            <a:ext cx="4950296" cy="4985980"/>
          </a:xfrm>
          <a:prstGeom prst="rect">
            <a:avLst/>
          </a:prstGeom>
        </p:spPr>
        <p:txBody>
          <a:bodyPr wrap="square">
            <a:spAutoFit/>
          </a:bodyPr>
          <a:lstStyle/>
          <a:p>
            <a:r>
              <a:rPr lang="ba-RU" sz="2000" b="1" dirty="0">
                <a:solidFill>
                  <a:srgbClr val="002060"/>
                </a:solidFill>
                <a:latin typeface="Times New Roman" pitchFamily="18" charset="0"/>
                <a:cs typeface="Times New Roman" pitchFamily="18" charset="0"/>
              </a:rPr>
              <a:t> Һуғыш ваҡытында һабын, шырпы, тоҙ кеүек әйберҙәргә ҡытлыҡ булды. Һабынды кешеләр үҙҙәре ҡайнатты. Улар һатыуға эшләй. </a:t>
            </a:r>
            <a:endParaRPr lang="ru-RU" sz="2000" b="1" dirty="0">
              <a:solidFill>
                <a:srgbClr val="002060"/>
              </a:solidFill>
              <a:latin typeface="Times New Roman" pitchFamily="18" charset="0"/>
              <a:cs typeface="Times New Roman" pitchFamily="18" charset="0"/>
            </a:endParaRPr>
          </a:p>
          <a:p>
            <a:r>
              <a:rPr lang="ba-RU" sz="2000" b="1" dirty="0">
                <a:solidFill>
                  <a:srgbClr val="002060"/>
                </a:solidFill>
                <a:latin typeface="Times New Roman" pitchFamily="18" charset="0"/>
                <a:cs typeface="Times New Roman" pitchFamily="18" charset="0"/>
              </a:rPr>
              <a:t>       Ауылда һарыҡ фермаһы булды. Һәр өйгә килолап йөн таратып бирәләр. Шуннан фронтҡа ойоҡбаштар, мылтыҡ бейәләйҙәре бәйләйбеҙ. Һәр кем унлап пар ойоҡ – бейәләй тапшыра.</a:t>
            </a:r>
            <a:endParaRPr lang="ru-RU" sz="2000" b="1" dirty="0">
              <a:solidFill>
                <a:srgbClr val="002060"/>
              </a:solidFill>
              <a:latin typeface="Times New Roman" pitchFamily="18" charset="0"/>
              <a:cs typeface="Times New Roman" pitchFamily="18" charset="0"/>
            </a:endParaRPr>
          </a:p>
          <a:p>
            <a:r>
              <a:rPr lang="ba-RU" sz="2000" b="1" dirty="0">
                <a:solidFill>
                  <a:srgbClr val="002060"/>
                </a:solidFill>
                <a:latin typeface="Times New Roman" pitchFamily="18" charset="0"/>
                <a:cs typeface="Times New Roman" pitchFamily="18" charset="0"/>
              </a:rPr>
              <a:t>      “Һуғыш бөткән!” - тигән хәбәрҙе ишеткәс, бар халыҡ урамға сыҡты. Шатлыҡтан да, ҡайғынан да иланылар”, - тип хәтерләй Гөлйәүһәр Мөхәмәтвафый ҡыҙы.</a:t>
            </a:r>
            <a:endParaRPr lang="ru-RU" sz="2000" b="1" dirty="0">
              <a:solidFill>
                <a:srgbClr val="002060"/>
              </a:solidFill>
              <a:latin typeface="Times New Roman" pitchFamily="18" charset="0"/>
              <a:cs typeface="Times New Roman" pitchFamily="18" charset="0"/>
            </a:endParaRPr>
          </a:p>
          <a:p>
            <a:r>
              <a:rPr lang="ba-RU" sz="2000" b="1" dirty="0">
                <a:latin typeface="Times New Roman" pitchFamily="18" charset="0"/>
                <a:cs typeface="Times New Roman" pitchFamily="18" charset="0"/>
              </a:rPr>
              <a:t> </a:t>
            </a:r>
            <a:endParaRPr lang="ru-RU" sz="2000" dirty="0">
              <a:latin typeface="Times New Roman" pitchFamily="18" charset="0"/>
              <a:cs typeface="Times New Roman" pitchFamily="18" charset="0"/>
            </a:endParaRPr>
          </a:p>
          <a:p>
            <a:r>
              <a:rPr lang="ba-RU" b="1" dirty="0"/>
              <a:t> </a:t>
            </a:r>
            <a:endParaRPr lang="ru-RU" dirty="0"/>
          </a:p>
        </p:txBody>
      </p:sp>
      <p:pic>
        <p:nvPicPr>
          <p:cNvPr id="6" name="Рисунок 5"/>
          <p:cNvPicPr/>
          <p:nvPr/>
        </p:nvPicPr>
        <p:blipFill rotWithShape="1">
          <a:blip r:embed="rId4" cstate="print">
            <a:extLst>
              <a:ext uri="{28A0092B-C50C-407E-A947-70E740481C1C}">
                <a14:useLocalDpi xmlns="" xmlns:a14="http://schemas.microsoft.com/office/drawing/2010/main" val="0"/>
              </a:ext>
            </a:extLst>
          </a:blip>
          <a:srcRect l="46288" t="33794" r="18825" b="31282"/>
          <a:stretch/>
        </p:blipFill>
        <p:spPr bwMode="auto">
          <a:xfrm>
            <a:off x="313805" y="2564904"/>
            <a:ext cx="1802204" cy="2304653"/>
          </a:xfrm>
          <a:prstGeom prst="rect">
            <a:avLst/>
          </a:prstGeom>
          <a:ln>
            <a:noFill/>
          </a:ln>
          <a:effectLst>
            <a:softEdge rad="112500"/>
          </a:effectLst>
          <a:extLst>
            <a:ext uri="{53640926-AAD7-44D8-BBD7-CCE9431645EC}">
              <a14:shadowObscured xmlns="" xmlns:a14="http://schemas.microsoft.com/office/drawing/2010/main"/>
            </a:ext>
          </a:extLst>
        </p:spPr>
      </p:pic>
    </p:spTree>
  </p:cSld>
  <p:clrMapOvr>
    <a:masterClrMapping/>
  </p:clrMapOvr>
  <p:transition advClick="0" advTm="8000">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Documents and Settings\Домик\Рабочий стол\8c58f1217f1c.jpg"/>
          <p:cNvPicPr>
            <a:picLocks noChangeAspect="1" noChangeArrowheads="1"/>
          </p:cNvPicPr>
          <p:nvPr/>
        </p:nvPicPr>
        <p:blipFill>
          <a:blip r:embed="rId2"/>
          <a:srcRect/>
          <a:stretch>
            <a:fillRect/>
          </a:stretch>
        </p:blipFill>
        <p:spPr bwMode="auto">
          <a:xfrm>
            <a:off x="73742" y="0"/>
            <a:ext cx="9144000" cy="6895126"/>
          </a:xfrm>
          <a:prstGeom prst="rect">
            <a:avLst/>
          </a:prstGeom>
          <a:noFill/>
        </p:spPr>
      </p:pic>
      <p:sp>
        <p:nvSpPr>
          <p:cNvPr id="2" name="Овал 18445"/>
          <p:cNvSpPr>
            <a:spLocks/>
          </p:cNvSpPr>
          <p:nvPr/>
        </p:nvSpPr>
        <p:spPr bwMode="auto">
          <a:xfrm>
            <a:off x="1979712" y="563745"/>
            <a:ext cx="4690591" cy="997545"/>
          </a:xfrm>
          <a:prstGeom prst="ellipse">
            <a:avLst/>
          </a:prstGeom>
          <a:solidFill>
            <a:srgbClr val="FFFFFF"/>
          </a:solidFill>
          <a:ln w="63500" cmpd="thickThin">
            <a:solidFill>
              <a:srgbClr val="F79646"/>
            </a:solidFill>
            <a:round/>
            <a:headEnd/>
            <a:tailEnd/>
          </a:ln>
          <a:effectLst/>
          <a:extLst>
            <a:ext uri="{AF507438-7753-43E0-B8FC-AC1667EBCBE1}">
              <a14:hiddenEffects xmln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ctr" anchorCtr="0" compatLnSpc="1">
            <a:prstTxWarp prst="textNoShape">
              <a:avLst/>
            </a:prstTxWarp>
          </a:bodyPr>
          <a:lstStyle/>
          <a:p>
            <a:r>
              <a:rPr lang="ru-RU" sz="2400" b="1" dirty="0">
                <a:solidFill>
                  <a:srgbClr val="002060"/>
                </a:solidFill>
                <a:latin typeface="Times New Roman" pitchFamily="18" charset="0"/>
                <a:cs typeface="Times New Roman" pitchFamily="18" charset="0"/>
              </a:rPr>
              <a:t>Дмитриевский </a:t>
            </a:r>
            <a:r>
              <a:rPr lang="ru-RU" sz="2400" b="1" dirty="0" smtClean="0">
                <a:solidFill>
                  <a:srgbClr val="002060"/>
                </a:solidFill>
                <a:latin typeface="Times New Roman" pitchFamily="18" charset="0"/>
                <a:cs typeface="Times New Roman" pitchFamily="18" charset="0"/>
              </a:rPr>
              <a:t>сельсовет</a:t>
            </a:r>
            <a:endParaRPr lang="ru-RU" sz="2400" dirty="0">
              <a:solidFill>
                <a:srgbClr val="002060"/>
              </a:solidFill>
              <a:latin typeface="Times New Roman" pitchFamily="18" charset="0"/>
              <a:cs typeface="Times New Roman" pitchFamily="18" charset="0"/>
            </a:endParaRPr>
          </a:p>
        </p:txBody>
      </p:sp>
      <p:sp>
        <p:nvSpPr>
          <p:cNvPr id="3" name="Прямоугольник 2"/>
          <p:cNvSpPr/>
          <p:nvPr/>
        </p:nvSpPr>
        <p:spPr>
          <a:xfrm>
            <a:off x="928662" y="1857364"/>
            <a:ext cx="3286148" cy="3108543"/>
          </a:xfrm>
          <a:prstGeom prst="rect">
            <a:avLst/>
          </a:prstGeom>
        </p:spPr>
        <p:txBody>
          <a:bodyPr wrap="square">
            <a:spAutoFit/>
          </a:bodyPr>
          <a:lstStyle/>
          <a:p>
            <a:r>
              <a:rPr lang="ru-RU" sz="2800" b="1" i="1" dirty="0">
                <a:solidFill>
                  <a:srgbClr val="002060"/>
                </a:solidFill>
                <a:latin typeface="Times New Roman" pitchFamily="18" charset="0"/>
                <a:cs typeface="Times New Roman" pitchFamily="18" charset="0"/>
              </a:rPr>
              <a:t>Центр – д. Дмитриевка</a:t>
            </a:r>
            <a:r>
              <a:rPr lang="ru-RU" sz="2800" b="1" dirty="0">
                <a:solidFill>
                  <a:srgbClr val="002060"/>
                </a:solidFill>
                <a:latin typeface="Times New Roman" pitchFamily="18" charset="0"/>
                <a:cs typeface="Times New Roman" pitchFamily="18" charset="0"/>
              </a:rPr>
              <a:t> </a:t>
            </a:r>
            <a:br>
              <a:rPr lang="ru-RU" sz="2800" b="1" dirty="0">
                <a:solidFill>
                  <a:srgbClr val="002060"/>
                </a:solidFill>
                <a:latin typeface="Times New Roman" pitchFamily="18" charset="0"/>
                <a:cs typeface="Times New Roman" pitchFamily="18" charset="0"/>
              </a:rPr>
            </a:br>
            <a:r>
              <a:rPr lang="ru-RU" sz="2800" b="1" dirty="0">
                <a:solidFill>
                  <a:srgbClr val="002060"/>
                </a:solidFill>
                <a:latin typeface="Times New Roman" pitchFamily="18" charset="0"/>
                <a:cs typeface="Times New Roman" pitchFamily="18" charset="0"/>
              </a:rPr>
              <a:t>с. </a:t>
            </a:r>
            <a:r>
              <a:rPr lang="ru-RU" sz="2800" b="1" dirty="0" err="1">
                <a:solidFill>
                  <a:srgbClr val="002060"/>
                </a:solidFill>
                <a:latin typeface="Times New Roman" pitchFamily="18" charset="0"/>
                <a:cs typeface="Times New Roman" pitchFamily="18" charset="0"/>
              </a:rPr>
              <a:t>Бишкази</a:t>
            </a:r>
            <a:r>
              <a:rPr lang="ru-RU" sz="2800" b="1" dirty="0">
                <a:solidFill>
                  <a:srgbClr val="002060"/>
                </a:solidFill>
                <a:latin typeface="Times New Roman" pitchFamily="18" charset="0"/>
                <a:cs typeface="Times New Roman" pitchFamily="18" charset="0"/>
              </a:rPr>
              <a:t> </a:t>
            </a:r>
            <a:br>
              <a:rPr lang="ru-RU" sz="2800" b="1" dirty="0">
                <a:solidFill>
                  <a:srgbClr val="002060"/>
                </a:solidFill>
                <a:latin typeface="Times New Roman" pitchFamily="18" charset="0"/>
                <a:cs typeface="Times New Roman" pitchFamily="18" charset="0"/>
              </a:rPr>
            </a:br>
            <a:r>
              <a:rPr lang="ru-RU" sz="2800" b="1" dirty="0">
                <a:solidFill>
                  <a:srgbClr val="002060"/>
                </a:solidFill>
                <a:latin typeface="Times New Roman" pitchFamily="18" charset="0"/>
                <a:cs typeface="Times New Roman" pitchFamily="18" charset="0"/>
              </a:rPr>
              <a:t>д. Дмитриевка </a:t>
            </a:r>
            <a:br>
              <a:rPr lang="ru-RU" sz="2800" b="1" dirty="0">
                <a:solidFill>
                  <a:srgbClr val="002060"/>
                </a:solidFill>
                <a:latin typeface="Times New Roman" pitchFamily="18" charset="0"/>
                <a:cs typeface="Times New Roman" pitchFamily="18" charset="0"/>
              </a:rPr>
            </a:br>
            <a:r>
              <a:rPr lang="ru-RU" sz="2800" b="1" dirty="0">
                <a:solidFill>
                  <a:srgbClr val="002060"/>
                </a:solidFill>
                <a:latin typeface="Times New Roman" pitchFamily="18" charset="0"/>
                <a:cs typeface="Times New Roman" pitchFamily="18" charset="0"/>
              </a:rPr>
              <a:t>с. </a:t>
            </a:r>
            <a:r>
              <a:rPr lang="ru-RU" sz="2800" b="1" dirty="0" err="1">
                <a:solidFill>
                  <a:srgbClr val="002060"/>
                </a:solidFill>
                <a:latin typeface="Times New Roman" pitchFamily="18" charset="0"/>
                <a:cs typeface="Times New Roman" pitchFamily="18" charset="0"/>
              </a:rPr>
              <a:t>Кахновка</a:t>
            </a:r>
            <a:r>
              <a:rPr lang="ru-RU" sz="2800" b="1" dirty="0">
                <a:solidFill>
                  <a:srgbClr val="002060"/>
                </a:solidFill>
                <a:latin typeface="Times New Roman" pitchFamily="18" charset="0"/>
                <a:cs typeface="Times New Roman" pitchFamily="18" charset="0"/>
              </a:rPr>
              <a:t> </a:t>
            </a:r>
            <a:br>
              <a:rPr lang="ru-RU" sz="2800" b="1" dirty="0">
                <a:solidFill>
                  <a:srgbClr val="002060"/>
                </a:solidFill>
                <a:latin typeface="Times New Roman" pitchFamily="18" charset="0"/>
                <a:cs typeface="Times New Roman" pitchFamily="18" charset="0"/>
              </a:rPr>
            </a:br>
            <a:r>
              <a:rPr lang="ru-RU" sz="2800" b="1" dirty="0">
                <a:solidFill>
                  <a:srgbClr val="002060"/>
                </a:solidFill>
                <a:latin typeface="Times New Roman" pitchFamily="18" charset="0"/>
                <a:cs typeface="Times New Roman" pitchFamily="18" charset="0"/>
              </a:rPr>
              <a:t>д. Красный Октябрь</a:t>
            </a:r>
          </a:p>
        </p:txBody>
      </p:sp>
      <p:pic>
        <p:nvPicPr>
          <p:cNvPr id="1026" name="Picture 2" descr="D:\Documents and Settings\Домик\Рабочий стол\182be0c5cdcd5072bb1864cdee4d3d6e.jpg"/>
          <p:cNvPicPr>
            <a:picLocks noChangeAspect="1" noChangeArrowheads="1"/>
          </p:cNvPicPr>
          <p:nvPr/>
        </p:nvPicPr>
        <p:blipFill>
          <a:blip r:embed="rId3"/>
          <a:srcRect/>
          <a:stretch>
            <a:fillRect/>
          </a:stretch>
        </p:blipFill>
        <p:spPr bwMode="auto">
          <a:xfrm>
            <a:off x="3643306" y="3643314"/>
            <a:ext cx="5349916" cy="2867221"/>
          </a:xfrm>
          <a:prstGeom prst="rect">
            <a:avLst/>
          </a:prstGeom>
          <a:noFill/>
        </p:spPr>
      </p:pic>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Documents and Settings\Домик\Рабочий стол\8c58f1217f1c.jpg"/>
          <p:cNvPicPr>
            <a:picLocks noChangeAspect="1" noChangeArrowheads="1"/>
          </p:cNvPicPr>
          <p:nvPr/>
        </p:nvPicPr>
        <p:blipFill>
          <a:blip r:embed="rId2"/>
          <a:srcRect/>
          <a:stretch>
            <a:fillRect/>
          </a:stretch>
        </p:blipFill>
        <p:spPr bwMode="auto">
          <a:xfrm>
            <a:off x="-6896" y="116632"/>
            <a:ext cx="9144000" cy="6858000"/>
          </a:xfrm>
          <a:prstGeom prst="rect">
            <a:avLst/>
          </a:prstGeom>
          <a:noFill/>
        </p:spPr>
      </p:pic>
      <p:sp>
        <p:nvSpPr>
          <p:cNvPr id="2" name="Прямоугольник 1"/>
          <p:cNvSpPr/>
          <p:nvPr/>
        </p:nvSpPr>
        <p:spPr>
          <a:xfrm>
            <a:off x="3347864" y="400718"/>
            <a:ext cx="2017235" cy="707886"/>
          </a:xfrm>
          <a:prstGeom prst="rect">
            <a:avLst/>
          </a:prstGeom>
        </p:spPr>
        <p:txBody>
          <a:bodyPr wrap="square">
            <a:spAutoFit/>
          </a:bodyPr>
          <a:lstStyle/>
          <a:p>
            <a:r>
              <a:rPr lang="tt-RU" sz="2000" b="1" dirty="0">
                <a:solidFill>
                  <a:srgbClr val="002060"/>
                </a:solidFill>
                <a:latin typeface="Times New Roman" pitchFamily="18" charset="0"/>
                <a:cs typeface="Times New Roman" pitchFamily="18" charset="0"/>
              </a:rPr>
              <a:t>Бишк</a:t>
            </a:r>
            <a:r>
              <a:rPr lang="ba-RU" sz="2000" b="1" dirty="0">
                <a:solidFill>
                  <a:srgbClr val="002060"/>
                </a:solidFill>
                <a:latin typeface="Times New Roman" pitchFamily="18" charset="0"/>
                <a:cs typeface="Times New Roman" pitchFamily="18" charset="0"/>
              </a:rPr>
              <a:t>әҗә авылы</a:t>
            </a:r>
            <a:endParaRPr lang="ru-RU" sz="2000" dirty="0">
              <a:solidFill>
                <a:srgbClr val="002060"/>
              </a:solidFill>
              <a:latin typeface="Times New Roman" pitchFamily="18" charset="0"/>
              <a:cs typeface="Times New Roman" pitchFamily="18" charset="0"/>
            </a:endParaRPr>
          </a:p>
        </p:txBody>
      </p:sp>
      <p:pic>
        <p:nvPicPr>
          <p:cNvPr id="4" name="Рисунок 3"/>
          <p:cNvPicPr/>
          <p:nvPr/>
        </p:nvPicPr>
        <p:blipFill>
          <a:blip r:embed="rId3" cstate="print">
            <a:extLst>
              <a:ext uri="{28A0092B-C50C-407E-A947-70E740481C1C}">
                <a14:useLocalDpi xmlns="" xmlns:a14="http://schemas.microsoft.com/office/drawing/2010/main" val="0"/>
              </a:ext>
            </a:extLst>
          </a:blip>
          <a:srcRect l="19521"/>
          <a:stretch>
            <a:fillRect/>
          </a:stretch>
        </p:blipFill>
        <p:spPr bwMode="auto">
          <a:xfrm>
            <a:off x="467544" y="404664"/>
            <a:ext cx="2664296" cy="2301157"/>
          </a:xfrm>
          <a:prstGeom prst="rect">
            <a:avLst/>
          </a:prstGeom>
          <a:noFill/>
        </p:spPr>
      </p:pic>
      <p:sp>
        <p:nvSpPr>
          <p:cNvPr id="3" name="Прямоугольник 2"/>
          <p:cNvSpPr/>
          <p:nvPr/>
        </p:nvSpPr>
        <p:spPr>
          <a:xfrm>
            <a:off x="500034" y="1785926"/>
            <a:ext cx="2571768" cy="646331"/>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tt-RU" b="1" dirty="0">
                <a:solidFill>
                  <a:srgbClr val="FFFF00"/>
                </a:solidFill>
                <a:latin typeface="Times New Roman" pitchFamily="18" charset="0"/>
                <a:cs typeface="Times New Roman" pitchFamily="18" charset="0"/>
              </a:rPr>
              <a:t>Әхмәдуллина </a:t>
            </a:r>
            <a:r>
              <a:rPr lang="tt-RU" b="1" dirty="0" smtClean="0">
                <a:solidFill>
                  <a:srgbClr val="FFFF00"/>
                </a:solidFill>
                <a:latin typeface="Times New Roman" pitchFamily="18" charset="0"/>
                <a:cs typeface="Times New Roman" pitchFamily="18" charset="0"/>
              </a:rPr>
              <a:t>Фәнзирә </a:t>
            </a:r>
            <a:r>
              <a:rPr lang="tt-RU" b="1" dirty="0">
                <a:solidFill>
                  <a:srgbClr val="FFFF00"/>
                </a:solidFill>
                <a:latin typeface="Times New Roman" pitchFamily="18" charset="0"/>
                <a:cs typeface="Times New Roman" pitchFamily="18" charset="0"/>
              </a:rPr>
              <a:t>Хәммәтгали кызы</a:t>
            </a:r>
            <a:endParaRPr lang="ru-RU" dirty="0">
              <a:solidFill>
                <a:srgbClr val="FFFF00"/>
              </a:solidFill>
              <a:latin typeface="Times New Roman" pitchFamily="18" charset="0"/>
              <a:cs typeface="Times New Roman" pitchFamily="18" charset="0"/>
            </a:endParaRPr>
          </a:p>
        </p:txBody>
      </p:sp>
      <p:sp>
        <p:nvSpPr>
          <p:cNvPr id="5" name="Прямоугольник 4"/>
          <p:cNvSpPr/>
          <p:nvPr/>
        </p:nvSpPr>
        <p:spPr>
          <a:xfrm>
            <a:off x="467544" y="2852936"/>
            <a:ext cx="4248472" cy="34778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t-RU" sz="2000" b="1" dirty="0">
                <a:solidFill>
                  <a:srgbClr val="002060"/>
                </a:solidFill>
                <a:latin typeface="Times New Roman" pitchFamily="18" charset="0"/>
                <a:cs typeface="Times New Roman" pitchFamily="18" charset="0"/>
              </a:rPr>
              <a:t>“... Сугыш башланганда яшь булуыма карамастан колхозда сыер савучы булып эшли башладым.Өскә кияргә кием юк, аякта чабата иде, ул да туза. Үгез белән су ташып малларны эчердек. Малларга ашатырга салам юк, язгылыкка сыерлар күтәртә башлады. Шуннан абзар башы саламын куптарып  ашаттык. </a:t>
            </a:r>
            <a:endParaRPr lang="ru-RU" b="1" dirty="0">
              <a:solidFill>
                <a:srgbClr val="002060"/>
              </a:solidFill>
              <a:latin typeface="Times New Roman" pitchFamily="18" charset="0"/>
              <a:cs typeface="Times New Roman" pitchFamily="18" charset="0"/>
            </a:endParaRPr>
          </a:p>
        </p:txBody>
      </p:sp>
      <p:pic>
        <p:nvPicPr>
          <p:cNvPr id="7" name="Рисунок 6"/>
          <p:cNvPicPr/>
          <p:nvPr/>
        </p:nvPicPr>
        <p:blipFill rotWithShape="1">
          <a:blip r:embed="rId4" cstate="print">
            <a:extLst>
              <a:ext uri="{28A0092B-C50C-407E-A947-70E740481C1C}">
                <a14:useLocalDpi xmlns="" xmlns:a14="http://schemas.microsoft.com/office/drawing/2010/main" val="0"/>
              </a:ext>
            </a:extLst>
          </a:blip>
          <a:srcRect l="11262" r="7207"/>
          <a:stretch/>
        </p:blipFill>
        <p:spPr bwMode="auto">
          <a:xfrm>
            <a:off x="5220072" y="585384"/>
            <a:ext cx="3131090" cy="2668143"/>
          </a:xfrm>
          <a:prstGeom prst="rect">
            <a:avLst/>
          </a:prstGeom>
          <a:ln>
            <a:noFill/>
          </a:ln>
          <a:effectLst>
            <a:softEdge rad="112500"/>
          </a:effectLst>
          <a:extLst>
            <a:ext uri="{53640926-AAD7-44D8-BBD7-CCE9431645EC}">
              <a14:shadowObscured xmlns="" xmlns:a14="http://schemas.microsoft.com/office/drawing/2010/main"/>
            </a:ext>
          </a:extLst>
        </p:spPr>
      </p:pic>
      <p:sp>
        <p:nvSpPr>
          <p:cNvPr id="6" name="Прямоугольник 5"/>
          <p:cNvSpPr/>
          <p:nvPr/>
        </p:nvSpPr>
        <p:spPr>
          <a:xfrm>
            <a:off x="5580112" y="3356992"/>
            <a:ext cx="2880320" cy="252376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endParaRPr lang="tt-RU" dirty="0"/>
          </a:p>
          <a:p>
            <a:r>
              <a:rPr lang="tt-RU" sz="2000" b="1" dirty="0" smtClean="0">
                <a:solidFill>
                  <a:srgbClr val="002060"/>
                </a:solidFill>
                <a:latin typeface="Times New Roman" pitchFamily="18" charset="0"/>
                <a:cs typeface="Times New Roman" pitchFamily="18" charset="0"/>
              </a:rPr>
              <a:t>...Әнкәбезне </a:t>
            </a:r>
            <a:r>
              <a:rPr lang="tt-RU" sz="2000" b="1" dirty="0">
                <a:solidFill>
                  <a:srgbClr val="002060"/>
                </a:solidFill>
                <a:latin typeface="Times New Roman" pitchFamily="18" charset="0"/>
                <a:cs typeface="Times New Roman" pitchFamily="18" charset="0"/>
              </a:rPr>
              <a:t>бәрәңге киптерергә өйрәтеп кайтардылар һәм ул кешеләргә дә өйрәтеп йөреде.   Шулай бәрәңге киптереп сугышка озаттык</a:t>
            </a:r>
            <a:endParaRPr lang="ru-RU" sz="2000" b="1" dirty="0">
              <a:solidFill>
                <a:srgbClr val="002060"/>
              </a:solidFill>
              <a:latin typeface="Times New Roman" pitchFamily="18" charset="0"/>
              <a:cs typeface="Times New Roman" pitchFamily="18" charset="0"/>
            </a:endParaRPr>
          </a:p>
        </p:txBody>
      </p:sp>
      <p:sp>
        <p:nvSpPr>
          <p:cNvPr id="8" name="Прямоугольник 7"/>
          <p:cNvSpPr/>
          <p:nvPr/>
        </p:nvSpPr>
        <p:spPr>
          <a:xfrm>
            <a:off x="5357818" y="2492896"/>
            <a:ext cx="2993344" cy="70788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tt-RU" sz="2000" b="1" dirty="0">
                <a:solidFill>
                  <a:srgbClr val="FFFF00"/>
                </a:solidFill>
                <a:latin typeface="Times New Roman" pitchFamily="18" charset="0"/>
                <a:cs typeface="Times New Roman" pitchFamily="18" charset="0"/>
              </a:rPr>
              <a:t>Әхметдинова Ләүзә Миннислам кызы</a:t>
            </a:r>
            <a:endParaRPr lang="ru-RU" sz="20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500034" y="285728"/>
            <a:ext cx="4357686" cy="725470"/>
          </a:xfrm>
        </p:spPr>
        <p:txBody>
          <a:bodyPr>
            <a:normAutofit/>
          </a:bodyPr>
          <a:lstStyle/>
          <a:p>
            <a:r>
              <a:rPr lang="tt-RU" sz="2400" b="1" dirty="0">
                <a:solidFill>
                  <a:srgbClr val="002060"/>
                </a:solidFill>
                <a:latin typeface="Times New Roman" pitchFamily="18" charset="0"/>
                <a:cs typeface="Times New Roman" pitchFamily="18" charset="0"/>
              </a:rPr>
              <a:t>Бәширов Мәсхүт Сәми улы</a:t>
            </a:r>
            <a:endParaRPr lang="ru-RU" sz="2400" dirty="0">
              <a:latin typeface="Times New Roman" pitchFamily="18" charset="0"/>
              <a:cs typeface="Times New Roman" pitchFamily="18" charset="0"/>
            </a:endParaRPr>
          </a:p>
        </p:txBody>
      </p:sp>
      <p:sp>
        <p:nvSpPr>
          <p:cNvPr id="4" name="Объект 3"/>
          <p:cNvSpPr>
            <a:spLocks noGrp="1"/>
          </p:cNvSpPr>
          <p:nvPr>
            <p:ph sz="half" idx="2"/>
          </p:nvPr>
        </p:nvSpPr>
        <p:spPr>
          <a:xfrm>
            <a:off x="3143240" y="908720"/>
            <a:ext cx="5572164" cy="5306362"/>
          </a:xfrm>
        </p:spPr>
        <p:txBody>
          <a:bodyPr>
            <a:noAutofit/>
          </a:bodyPr>
          <a:lstStyle/>
          <a:p>
            <a:endParaRPr lang="tt-RU" sz="1800" b="1" dirty="0" smtClean="0">
              <a:solidFill>
                <a:srgbClr val="C00000"/>
              </a:solidFill>
              <a:latin typeface="Times New Roman" pitchFamily="18" charset="0"/>
              <a:cs typeface="Times New Roman" pitchFamily="18" charset="0"/>
            </a:endParaRPr>
          </a:p>
          <a:p>
            <a:pPr>
              <a:buNone/>
            </a:pPr>
            <a:r>
              <a:rPr lang="tt-RU" sz="1800" b="1" dirty="0" smtClean="0">
                <a:solidFill>
                  <a:srgbClr val="C00000"/>
                </a:solidFill>
                <a:latin typeface="Times New Roman" pitchFamily="18" charset="0"/>
                <a:cs typeface="Times New Roman" pitchFamily="18" charset="0"/>
              </a:rPr>
              <a:t>“... </a:t>
            </a:r>
            <a:r>
              <a:rPr lang="tt-RU" sz="1800" b="1" dirty="0">
                <a:solidFill>
                  <a:srgbClr val="C00000"/>
                </a:solidFill>
                <a:latin typeface="Times New Roman" pitchFamily="18" charset="0"/>
                <a:cs typeface="Times New Roman" pitchFamily="18" charset="0"/>
              </a:rPr>
              <a:t>1938-1941 елларда Бишкәҗә мәктәбендә 4 классны тәмамладым. Колхозлашу  чорында 32 хуҗалык  колхозга керде. Колхозны “Ворошилов” дип атадылар. Авылга авыл хуҗалыгы инветаре һәм тәгәрмәчле трактор кайтты. Аны бөтен авыл халкы каршы алырга чыкты. Халык ярдәме белән склад һәм атлар сарае төзелде. Авыл өч бригадага бүленде. Һәр бригаданың үз  конюшнясы  (атлар сарае) бар иде. Фазлыев Нуриәхмәт, Нәүширванов Минислам, Бәширов Сәми (әтием) беренчеләр-     дән бригадирлар булдылар. Мин 8 яшемнән колхозда эшли башладым. Ат көтүе көттем. Сугыш башлангач әтиемне сугышка алдылар. Сугыш вакытында да ат тотып басу тырматтык, иген чәчтек, урдык. Чишмәгә иген ташыдык. Атлар алышынып торса да, кешеләр җитми иде. Бөтен эш безнең кебек авыл малайларына, хатын-кызларга һәм картларга калды.</a:t>
            </a:r>
            <a:endParaRPr lang="ru-RU" sz="1800" b="1" dirty="0">
              <a:solidFill>
                <a:srgbClr val="C00000"/>
              </a:solidFill>
              <a:latin typeface="Times New Roman" pitchFamily="18" charset="0"/>
              <a:cs typeface="Times New Roman" pitchFamily="18" charset="0"/>
            </a:endParaRPr>
          </a:p>
        </p:txBody>
      </p:sp>
      <p:pic>
        <p:nvPicPr>
          <p:cNvPr id="6" name="Объект 4"/>
          <p:cNvPicPr>
            <a:picLocks noGrp="1"/>
          </p:cNvPicPr>
          <p:nvPr>
            <p:ph sz="half" idx="1"/>
          </p:nvPr>
        </p:nvPicPr>
        <p:blipFill>
          <a:blip r:embed="rId3" cstate="print">
            <a:extLst>
              <a:ext uri="{28A0092B-C50C-407E-A947-70E740481C1C}">
                <a14:useLocalDpi xmlns="" xmlns:a14="http://schemas.microsoft.com/office/drawing/2010/main" val="0"/>
              </a:ext>
            </a:extLst>
          </a:blip>
          <a:srcRect l="24387" r="18980"/>
          <a:stretch>
            <a:fillRect/>
          </a:stretch>
        </p:blipFill>
        <p:spPr bwMode="auto">
          <a:xfrm>
            <a:off x="571472" y="1071546"/>
            <a:ext cx="2520280" cy="3645618"/>
          </a:xfrm>
          <a:prstGeom prst="rect">
            <a:avLst/>
          </a:prstGeom>
          <a:noFill/>
          <a:ln>
            <a:noFill/>
          </a:ln>
        </p:spPr>
      </p:pic>
      <p:pic>
        <p:nvPicPr>
          <p:cNvPr id="7" name="Рисунок 6"/>
          <p:cNvPicPr/>
          <p:nvPr/>
        </p:nvPicPr>
        <p:blipFill>
          <a:blip r:embed="rId4">
            <a:extLst>
              <a:ext uri="{28A0092B-C50C-407E-A947-70E740481C1C}">
                <a14:useLocalDpi xmlns="" xmlns:a14="http://schemas.microsoft.com/office/drawing/2010/main" val="0"/>
              </a:ext>
            </a:extLst>
          </a:blip>
          <a:srcRect l="5414" t="8411" r="5095" b="7944"/>
          <a:stretch>
            <a:fillRect/>
          </a:stretch>
        </p:blipFill>
        <p:spPr bwMode="auto">
          <a:xfrm>
            <a:off x="6572264" y="500042"/>
            <a:ext cx="1948206" cy="857256"/>
          </a:xfrm>
          <a:prstGeom prst="rect">
            <a:avLst/>
          </a:prstGeom>
          <a:noFill/>
          <a:ln>
            <a:noFill/>
          </a:ln>
        </p:spPr>
      </p:pic>
    </p:spTree>
    <p:extLst>
      <p:ext uri="{BB962C8B-B14F-4D97-AF65-F5344CB8AC3E}">
        <p14:creationId xmlns="" xmlns:p14="http://schemas.microsoft.com/office/powerpoint/2010/main" val="4208043917"/>
      </p:ext>
    </p:extLst>
  </p:cSld>
  <p:clrMapOvr>
    <a:masterClrMapping/>
  </p:clrMapOvr>
  <p:transition>
    <p:strips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6858000"/>
          </a:xfrm>
          <a:prstGeom prst="rect">
            <a:avLst/>
          </a:prstGeom>
        </p:spPr>
        <p:style>
          <a:lnRef idx="1">
            <a:schemeClr val="accent1"/>
          </a:lnRef>
          <a:fillRef idx="2">
            <a:schemeClr val="accent1"/>
          </a:fillRef>
          <a:effectRef idx="1">
            <a:schemeClr val="accent1"/>
          </a:effectRef>
          <a:fontRef idx="minor">
            <a:schemeClr val="dk1"/>
          </a:fontRef>
        </p:style>
      </p:pic>
      <p:sp>
        <p:nvSpPr>
          <p:cNvPr id="3" name="Заголовок 2"/>
          <p:cNvSpPr>
            <a:spLocks noGrp="1"/>
          </p:cNvSpPr>
          <p:nvPr>
            <p:ph type="title"/>
          </p:nvPr>
        </p:nvSpPr>
        <p:spPr/>
        <p:txBody>
          <a:bodyPr/>
          <a:lstStyle/>
          <a:p>
            <a:r>
              <a:rPr lang="ru-RU" dirty="0" err="1" smtClean="0">
                <a:solidFill>
                  <a:schemeClr val="accent2">
                    <a:lumMod val="50000"/>
                  </a:schemeClr>
                </a:solidFill>
                <a:latin typeface="Times New Roman" pitchFamily="18" charset="0"/>
                <a:cs typeface="Times New Roman" pitchFamily="18" charset="0"/>
              </a:rPr>
              <a:t>Бишкәжә</a:t>
            </a:r>
            <a:endParaRPr lang="ru-RU" dirty="0">
              <a:solidFill>
                <a:schemeClr val="accent2">
                  <a:lumMod val="50000"/>
                </a:schemeClr>
              </a:solidFill>
              <a:latin typeface="Times New Roman" pitchFamily="18" charset="0"/>
              <a:cs typeface="Times New Roman" pitchFamily="18" charset="0"/>
            </a:endParaRPr>
          </a:p>
        </p:txBody>
      </p:sp>
      <p:pic>
        <p:nvPicPr>
          <p:cNvPr id="8" name="Объект 7"/>
          <p:cNvPicPr>
            <a:picLocks noGrp="1"/>
          </p:cNvPicPr>
          <p:nvPr>
            <p:ph sz="half" idx="1"/>
          </p:nvPr>
        </p:nvPicPr>
        <p:blipFill rotWithShape="1">
          <a:blip r:embed="rId3" cstate="print">
            <a:extLst>
              <a:ext uri="{28A0092B-C50C-407E-A947-70E740481C1C}">
                <a14:useLocalDpi xmlns="" xmlns:a14="http://schemas.microsoft.com/office/drawing/2010/main" val="0"/>
              </a:ext>
            </a:extLst>
          </a:blip>
          <a:srcRect l="5226" r="5598"/>
          <a:stretch/>
        </p:blipFill>
        <p:spPr bwMode="auto">
          <a:xfrm>
            <a:off x="539552" y="1556792"/>
            <a:ext cx="1938488" cy="1542011"/>
          </a:xfrm>
          <a:prstGeom prst="rect">
            <a:avLst/>
          </a:prstGeom>
          <a:noFill/>
          <a:ln>
            <a:noFill/>
          </a:ln>
          <a:extLst>
            <a:ext uri="{53640926-AAD7-44D8-BBD7-CCE9431645EC}">
              <a14:shadowObscured xmlns="" xmlns:a14="http://schemas.microsoft.com/office/drawing/2010/main"/>
            </a:ext>
          </a:extLst>
        </p:spPr>
      </p:pic>
      <p:sp>
        <p:nvSpPr>
          <p:cNvPr id="7" name="Прямоугольник 6"/>
          <p:cNvSpPr/>
          <p:nvPr/>
        </p:nvSpPr>
        <p:spPr>
          <a:xfrm>
            <a:off x="467544" y="3105835"/>
            <a:ext cx="1908212" cy="9233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tt-RU" b="1" dirty="0" smtClean="0">
                <a:latin typeface="Times New Roman" pitchFamily="18" charset="0"/>
                <a:cs typeface="Times New Roman" pitchFamily="18" charset="0"/>
              </a:rPr>
              <a:t>Гайсина </a:t>
            </a:r>
            <a:r>
              <a:rPr lang="tt-RU" b="1" dirty="0">
                <a:latin typeface="Times New Roman" pitchFamily="18" charset="0"/>
                <a:cs typeface="Times New Roman" pitchFamily="18" charset="0"/>
              </a:rPr>
              <a:t>Рәзифә Сәләх кызы	</a:t>
            </a:r>
            <a:endParaRPr lang="ru-RU" dirty="0">
              <a:latin typeface="Times New Roman" pitchFamily="18" charset="0"/>
              <a:cs typeface="Times New Roman" pitchFamily="18" charset="0"/>
            </a:endParaRPr>
          </a:p>
        </p:txBody>
      </p:sp>
      <p:pic>
        <p:nvPicPr>
          <p:cNvPr id="10" name="Рисунок 9"/>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915816" y="1593439"/>
            <a:ext cx="1440160" cy="1582004"/>
          </a:xfrm>
          <a:prstGeom prst="rect">
            <a:avLst/>
          </a:prstGeom>
          <a:noFill/>
        </p:spPr>
      </p:pic>
      <p:sp>
        <p:nvSpPr>
          <p:cNvPr id="9" name="Прямоугольник 8"/>
          <p:cNvSpPr/>
          <p:nvPr/>
        </p:nvSpPr>
        <p:spPr>
          <a:xfrm>
            <a:off x="2573778" y="2921169"/>
            <a:ext cx="212423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t-RU" b="1" dirty="0">
                <a:latin typeface="Times New Roman" pitchFamily="18" charset="0"/>
                <a:cs typeface="Times New Roman" pitchFamily="18" charset="0"/>
              </a:rPr>
              <a:t>Габитова Вәлия Гайзетдин кызы</a:t>
            </a:r>
            <a:endParaRPr lang="ru-RU" dirty="0">
              <a:latin typeface="Times New Roman" pitchFamily="18" charset="0"/>
              <a:cs typeface="Times New Roman" pitchFamily="18" charset="0"/>
            </a:endParaRPr>
          </a:p>
        </p:txBody>
      </p:sp>
      <p:pic>
        <p:nvPicPr>
          <p:cNvPr id="12" name="Объект 11"/>
          <p:cNvPicPr>
            <a:picLocks noGrp="1"/>
          </p:cNvPicPr>
          <p:nvPr>
            <p:ph sz="half" idx="2"/>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04048" y="1627699"/>
            <a:ext cx="1716578" cy="2015836"/>
          </a:xfrm>
          <a:prstGeom prst="rect">
            <a:avLst/>
          </a:prstGeom>
          <a:noFill/>
        </p:spPr>
      </p:pic>
      <p:sp>
        <p:nvSpPr>
          <p:cNvPr id="11" name="Прямоугольник 10"/>
          <p:cNvSpPr/>
          <p:nvPr/>
        </p:nvSpPr>
        <p:spPr>
          <a:xfrm>
            <a:off x="4786314" y="3244334"/>
            <a:ext cx="2089942"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tt-RU" b="1" dirty="0">
                <a:latin typeface="Times New Roman" pitchFamily="18" charset="0"/>
                <a:cs typeface="Times New Roman" pitchFamily="18" charset="0"/>
              </a:rPr>
              <a:t>Ибатуллин Хәмзә Зиннәтулла улы</a:t>
            </a:r>
            <a:endParaRPr lang="ru-RU" dirty="0">
              <a:latin typeface="Times New Roman" pitchFamily="18" charset="0"/>
              <a:cs typeface="Times New Roman" pitchFamily="18" charset="0"/>
            </a:endParaRPr>
          </a:p>
        </p:txBody>
      </p:sp>
      <p:pic>
        <p:nvPicPr>
          <p:cNvPr id="14" name="Рисунок 13" descr="C:\Users\салима\AppData\Local\Microsoft\Windows\Temporary Internet Files\Content.Word\DSC04819.jpg"/>
          <p:cNvPicPr/>
          <p:nvPr/>
        </p:nvPicPr>
        <p:blipFill rotWithShape="1">
          <a:blip r:embed="rId6" cstate="print">
            <a:extLst>
              <a:ext uri="{28A0092B-C50C-407E-A947-70E740481C1C}">
                <a14:useLocalDpi xmlns="" xmlns:a14="http://schemas.microsoft.com/office/drawing/2010/main" val="0"/>
              </a:ext>
            </a:extLst>
          </a:blip>
          <a:srcRect l="20816" r="18209"/>
          <a:stretch/>
        </p:blipFill>
        <p:spPr bwMode="auto">
          <a:xfrm>
            <a:off x="3214804" y="3584018"/>
            <a:ext cx="1642616" cy="2016448"/>
          </a:xfrm>
          <a:prstGeom prst="rect">
            <a:avLst/>
          </a:prstGeom>
          <a:noFill/>
          <a:ln>
            <a:noFill/>
          </a:ln>
          <a:extLst>
            <a:ext uri="{53640926-AAD7-44D8-BBD7-CCE9431645EC}">
              <a14:shadowObscured xmlns="" xmlns:a14="http://schemas.microsoft.com/office/drawing/2010/main"/>
            </a:ext>
          </a:extLst>
        </p:spPr>
      </p:pic>
      <p:sp>
        <p:nvSpPr>
          <p:cNvPr id="13" name="Прямоугольник 12"/>
          <p:cNvSpPr/>
          <p:nvPr/>
        </p:nvSpPr>
        <p:spPr>
          <a:xfrm rot="10800000" flipV="1">
            <a:off x="2643174" y="5445223"/>
            <a:ext cx="2720914"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tt-RU" b="1" dirty="0">
                <a:latin typeface="Times New Roman" pitchFamily="18" charset="0"/>
                <a:cs typeface="Times New Roman" pitchFamily="18" charset="0"/>
              </a:rPr>
              <a:t>Каримова Әүфә Ишмөхәммәт </a:t>
            </a:r>
            <a:r>
              <a:rPr lang="tt-RU" b="1" dirty="0"/>
              <a:t>кызы</a:t>
            </a:r>
            <a:endParaRPr lang="ru-RU" dirty="0"/>
          </a:p>
        </p:txBody>
      </p:sp>
      <p:pic>
        <p:nvPicPr>
          <p:cNvPr id="16" name="Рисунок 15"/>
          <p:cNvPicPr/>
          <p:nvPr/>
        </p:nvPicPr>
        <p:blipFill>
          <a:blip r:embed="rId7">
            <a:extLst>
              <a:ext uri="{28A0092B-C50C-407E-A947-70E740481C1C}">
                <a14:useLocalDpi xmlns="" xmlns:a14="http://schemas.microsoft.com/office/drawing/2010/main" val="0"/>
              </a:ext>
            </a:extLst>
          </a:blip>
          <a:srcRect/>
          <a:stretch>
            <a:fillRect/>
          </a:stretch>
        </p:blipFill>
        <p:spPr bwMode="auto">
          <a:xfrm>
            <a:off x="6876256" y="2761317"/>
            <a:ext cx="1852295" cy="2258695"/>
          </a:xfrm>
          <a:prstGeom prst="rect">
            <a:avLst/>
          </a:prstGeom>
          <a:noFill/>
        </p:spPr>
      </p:pic>
      <p:sp>
        <p:nvSpPr>
          <p:cNvPr id="15" name="Прямоугольник 14"/>
          <p:cNvSpPr/>
          <p:nvPr/>
        </p:nvSpPr>
        <p:spPr>
          <a:xfrm>
            <a:off x="6156175" y="4876679"/>
            <a:ext cx="2572375"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tt-RU" b="1" dirty="0">
                <a:latin typeface="Times New Roman" pitchFamily="18" charset="0"/>
                <a:cs typeface="Times New Roman" pitchFamily="18" charset="0"/>
              </a:rPr>
              <a:t>Ибатуллина Әнүзә Мөхәррәм кызы</a:t>
            </a:r>
            <a:endParaRPr lang="ru-RU" dirty="0">
              <a:latin typeface="Times New Roman" pitchFamily="18" charset="0"/>
              <a:cs typeface="Times New Roman" pitchFamily="18" charset="0"/>
            </a:endParaRPr>
          </a:p>
        </p:txBody>
      </p:sp>
    </p:spTree>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lstStyle/>
          <a:p>
            <a:r>
              <a:rPr lang="ru-RU" dirty="0" err="1" smtClean="0">
                <a:solidFill>
                  <a:schemeClr val="accent2">
                    <a:lumMod val="50000"/>
                  </a:schemeClr>
                </a:solidFill>
                <a:latin typeface="Times New Roman" pitchFamily="18" charset="0"/>
                <a:cs typeface="Times New Roman" pitchFamily="18" charset="0"/>
              </a:rPr>
              <a:t>Бишкәжә</a:t>
            </a:r>
            <a:endParaRPr lang="ru-RU" dirty="0">
              <a:solidFill>
                <a:schemeClr val="accent2">
                  <a:lumMod val="50000"/>
                </a:schemeClr>
              </a:solidFill>
              <a:latin typeface="Times New Roman" pitchFamily="18" charset="0"/>
              <a:cs typeface="Times New Roman" pitchFamily="18" charset="0"/>
            </a:endParaRPr>
          </a:p>
        </p:txBody>
      </p:sp>
      <p:pic>
        <p:nvPicPr>
          <p:cNvPr id="6" name="Объект 5"/>
          <p:cNvPicPr>
            <a:picLocks noGrp="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3892" y="1285861"/>
            <a:ext cx="1809216" cy="2462120"/>
          </a:xfrm>
          <a:prstGeom prst="rect">
            <a:avLst/>
          </a:prstGeom>
          <a:noFill/>
        </p:spPr>
      </p:pic>
      <p:sp>
        <p:nvSpPr>
          <p:cNvPr id="5" name="Прямоугольник 4"/>
          <p:cNvSpPr/>
          <p:nvPr/>
        </p:nvSpPr>
        <p:spPr>
          <a:xfrm>
            <a:off x="290525" y="3890665"/>
            <a:ext cx="1944217" cy="92333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tt-RU" b="1" dirty="0">
                <a:latin typeface="Times New Roman" pitchFamily="18" charset="0"/>
                <a:cs typeface="Times New Roman" pitchFamily="18" charset="0"/>
              </a:rPr>
              <a:t>Мамлеева Халидә Хөснулла кызы</a:t>
            </a:r>
            <a:endParaRPr lang="ru-RU" dirty="0">
              <a:latin typeface="Times New Roman" pitchFamily="18" charset="0"/>
              <a:cs typeface="Times New Roman" pitchFamily="18" charset="0"/>
            </a:endParaRPr>
          </a:p>
        </p:txBody>
      </p:sp>
      <p:pic>
        <p:nvPicPr>
          <p:cNvPr id="8" name="Рисунок 7" descr="C:\Users\салима\AppData\Local\Microsoft\Windows\Temporary Internet Files\Content.Word\DSC04815.jpg"/>
          <p:cNvPicPr/>
          <p:nvPr/>
        </p:nvPicPr>
        <p:blipFill rotWithShape="1">
          <a:blip r:embed="rId4" cstate="print">
            <a:extLst>
              <a:ext uri="{28A0092B-C50C-407E-A947-70E740481C1C}">
                <a14:useLocalDpi xmlns="" xmlns:a14="http://schemas.microsoft.com/office/drawing/2010/main" val="0"/>
              </a:ext>
            </a:extLst>
          </a:blip>
          <a:srcRect r="4933"/>
          <a:stretch/>
        </p:blipFill>
        <p:spPr bwMode="auto">
          <a:xfrm>
            <a:off x="6774881" y="1285860"/>
            <a:ext cx="2111375" cy="2574869"/>
          </a:xfrm>
          <a:prstGeom prst="rect">
            <a:avLst/>
          </a:prstGeom>
          <a:noFill/>
          <a:ln>
            <a:noFill/>
          </a:ln>
          <a:extLst>
            <a:ext uri="{53640926-AAD7-44D8-BBD7-CCE9431645EC}">
              <a14:shadowObscured xmlns="" xmlns:a14="http://schemas.microsoft.com/office/drawing/2010/main"/>
            </a:ext>
          </a:extLst>
        </p:spPr>
      </p:pic>
      <p:sp>
        <p:nvSpPr>
          <p:cNvPr id="7" name="Прямоугольник 6"/>
          <p:cNvSpPr/>
          <p:nvPr/>
        </p:nvSpPr>
        <p:spPr>
          <a:xfrm>
            <a:off x="6876256" y="3890664"/>
            <a:ext cx="1937994" cy="9233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tt-RU" b="1" dirty="0">
                <a:latin typeface="Times New Roman" pitchFamily="18" charset="0"/>
                <a:cs typeface="Times New Roman" pitchFamily="18" charset="0"/>
              </a:rPr>
              <a:t>Науширванов Рәис Хаҗигали улы</a:t>
            </a:r>
            <a:endParaRPr lang="ru-RU" dirty="0">
              <a:latin typeface="Times New Roman" pitchFamily="18" charset="0"/>
              <a:cs typeface="Times New Roman" pitchFamily="18" charset="0"/>
            </a:endParaRPr>
          </a:p>
        </p:txBody>
      </p:sp>
      <p:pic>
        <p:nvPicPr>
          <p:cNvPr id="10" name="Объект 9"/>
          <p:cNvPicPr>
            <a:picLocks noGrp="1"/>
          </p:cNvPicPr>
          <p:nvPr>
            <p:ph sz="half" idx="2"/>
          </p:nvPr>
        </p:nvPicPr>
        <p:blipFill>
          <a:blip r:embed="rId5">
            <a:extLst>
              <a:ext uri="{28A0092B-C50C-407E-A947-70E740481C1C}">
                <a14:useLocalDpi xmlns="" xmlns:a14="http://schemas.microsoft.com/office/drawing/2010/main" val="0"/>
              </a:ext>
            </a:extLst>
          </a:blip>
          <a:srcRect/>
          <a:stretch>
            <a:fillRect/>
          </a:stretch>
        </p:blipFill>
        <p:spPr bwMode="auto">
          <a:xfrm>
            <a:off x="2428860" y="1357298"/>
            <a:ext cx="1903615" cy="2211690"/>
          </a:xfrm>
          <a:prstGeom prst="rect">
            <a:avLst/>
          </a:prstGeom>
          <a:noFill/>
        </p:spPr>
      </p:pic>
      <p:sp>
        <p:nvSpPr>
          <p:cNvPr id="9" name="Прямоугольник 8"/>
          <p:cNvSpPr/>
          <p:nvPr/>
        </p:nvSpPr>
        <p:spPr>
          <a:xfrm>
            <a:off x="2234742" y="3567499"/>
            <a:ext cx="2337258"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tt-RU" b="1" dirty="0">
                <a:latin typeface="Times New Roman" pitchFamily="18" charset="0"/>
                <a:cs typeface="Times New Roman" pitchFamily="18" charset="0"/>
              </a:rPr>
              <a:t>Мөхетдинова Зәбирә Гайзетдин кызы</a:t>
            </a:r>
            <a:endParaRPr lang="ru-RU" dirty="0">
              <a:latin typeface="Times New Roman" pitchFamily="18" charset="0"/>
              <a:cs typeface="Times New Roman" pitchFamily="18" charset="0"/>
            </a:endParaRPr>
          </a:p>
        </p:txBody>
      </p:sp>
      <p:pic>
        <p:nvPicPr>
          <p:cNvPr id="12" name="Рисунок 11" descr="DSC04817"/>
          <p:cNvPicPr/>
          <p:nvPr/>
        </p:nvPicPr>
        <p:blipFill rotWithShape="1">
          <a:blip r:embed="rId6" cstate="print">
            <a:extLst>
              <a:ext uri="{28A0092B-C50C-407E-A947-70E740481C1C}">
                <a14:useLocalDpi xmlns="" xmlns:a14="http://schemas.microsoft.com/office/drawing/2010/main" val="0"/>
              </a:ext>
            </a:extLst>
          </a:blip>
          <a:srcRect l="53415" t="18919"/>
          <a:stretch/>
        </p:blipFill>
        <p:spPr bwMode="auto">
          <a:xfrm>
            <a:off x="4860032" y="1285860"/>
            <a:ext cx="1701800" cy="2317790"/>
          </a:xfrm>
          <a:prstGeom prst="rect">
            <a:avLst/>
          </a:prstGeom>
          <a:noFill/>
          <a:ln>
            <a:noFill/>
          </a:ln>
          <a:extLst>
            <a:ext uri="{53640926-AAD7-44D8-BBD7-CCE9431645EC}">
              <a14:shadowObscured xmlns="" xmlns:a14="http://schemas.microsoft.com/office/drawing/2010/main"/>
            </a:ext>
          </a:extLst>
        </p:spPr>
      </p:pic>
      <p:sp>
        <p:nvSpPr>
          <p:cNvPr id="11" name="Прямоугольник 10"/>
          <p:cNvSpPr/>
          <p:nvPr/>
        </p:nvSpPr>
        <p:spPr>
          <a:xfrm>
            <a:off x="4860031" y="3705998"/>
            <a:ext cx="1914850" cy="92333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tt-RU" b="1" dirty="0">
                <a:latin typeface="Times New Roman" pitchFamily="18" charset="0"/>
                <a:cs typeface="Times New Roman" pitchFamily="18" charset="0"/>
              </a:rPr>
              <a:t>Науширванова Фәнилә Гайният кызы</a:t>
            </a:r>
            <a:endParaRPr lang="ru-RU" dirty="0">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Прямоугольник 1"/>
          <p:cNvSpPr/>
          <p:nvPr/>
        </p:nvSpPr>
        <p:spPr>
          <a:xfrm>
            <a:off x="2195737" y="285728"/>
            <a:ext cx="6733981"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ru-RU" sz="3200" b="1" dirty="0" err="1">
                <a:latin typeface="Times New Roman" pitchFamily="18" charset="0"/>
                <a:cs typeface="Times New Roman" pitchFamily="18" charset="0"/>
              </a:rPr>
              <a:t>Еремеевский</a:t>
            </a:r>
            <a:r>
              <a:rPr lang="ru-RU" sz="3200" b="1" dirty="0">
                <a:latin typeface="Times New Roman" pitchFamily="18" charset="0"/>
                <a:cs typeface="Times New Roman" pitchFamily="18" charset="0"/>
              </a:rPr>
              <a:t> сельсовет </a:t>
            </a:r>
            <a:endParaRPr lang="ru-RU" sz="3200" dirty="0">
              <a:latin typeface="Times New Roman" pitchFamily="18" charset="0"/>
              <a:cs typeface="Times New Roman" pitchFamily="18" charset="0"/>
            </a:endParaRPr>
          </a:p>
        </p:txBody>
      </p:sp>
      <p:sp>
        <p:nvSpPr>
          <p:cNvPr id="3" name="Прямоугольник 2"/>
          <p:cNvSpPr/>
          <p:nvPr/>
        </p:nvSpPr>
        <p:spPr>
          <a:xfrm>
            <a:off x="5786446" y="1357298"/>
            <a:ext cx="2786082" cy="255454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ru-RU" sz="2000" b="1" i="1" dirty="0">
                <a:solidFill>
                  <a:srgbClr val="0070C0"/>
                </a:solidFill>
                <a:latin typeface="Times New Roman" pitchFamily="18" charset="0"/>
                <a:cs typeface="Times New Roman" pitchFamily="18" charset="0"/>
              </a:rPr>
              <a:t>Центр – с. </a:t>
            </a:r>
            <a:r>
              <a:rPr lang="ru-RU" sz="2000" b="1" i="1" dirty="0" err="1">
                <a:solidFill>
                  <a:srgbClr val="0070C0"/>
                </a:solidFill>
                <a:latin typeface="Times New Roman" pitchFamily="18" charset="0"/>
                <a:cs typeface="Times New Roman" pitchFamily="18" charset="0"/>
              </a:rPr>
              <a:t>Еремеево</a:t>
            </a:r>
            <a:r>
              <a:rPr lang="ru-RU" sz="2000" b="1" dirty="0">
                <a:solidFill>
                  <a:srgbClr val="0070C0"/>
                </a:solidFill>
                <a:latin typeface="Times New Roman" pitchFamily="18" charset="0"/>
                <a:cs typeface="Times New Roman" pitchFamily="18" charset="0"/>
              </a:rPr>
              <a:t> </a:t>
            </a:r>
            <a:br>
              <a:rPr lang="ru-RU" sz="2000" b="1" dirty="0">
                <a:solidFill>
                  <a:srgbClr val="0070C0"/>
                </a:solidFill>
                <a:latin typeface="Times New Roman" pitchFamily="18" charset="0"/>
                <a:cs typeface="Times New Roman" pitchFamily="18" charset="0"/>
              </a:rPr>
            </a:br>
            <a:r>
              <a:rPr lang="ru-RU" sz="2000" b="1" dirty="0">
                <a:solidFill>
                  <a:srgbClr val="0070C0"/>
                </a:solidFill>
                <a:latin typeface="Times New Roman" pitchFamily="18" charset="0"/>
                <a:cs typeface="Times New Roman" pitchFamily="18" charset="0"/>
              </a:rPr>
              <a:t>с. Верхние Термы </a:t>
            </a:r>
            <a:br>
              <a:rPr lang="ru-RU" sz="2000" b="1" dirty="0">
                <a:solidFill>
                  <a:srgbClr val="0070C0"/>
                </a:solidFill>
                <a:latin typeface="Times New Roman" pitchFamily="18" charset="0"/>
                <a:cs typeface="Times New Roman" pitchFamily="18" charset="0"/>
              </a:rPr>
            </a:br>
            <a:r>
              <a:rPr lang="ru-RU" sz="2000" b="1" dirty="0">
                <a:solidFill>
                  <a:srgbClr val="0070C0"/>
                </a:solidFill>
                <a:latin typeface="Times New Roman" pitchFamily="18" charset="0"/>
                <a:cs typeface="Times New Roman" pitchFamily="18" charset="0"/>
              </a:rPr>
              <a:t>с. </a:t>
            </a:r>
            <a:r>
              <a:rPr lang="ru-RU" sz="2000" b="1" dirty="0" err="1">
                <a:solidFill>
                  <a:srgbClr val="0070C0"/>
                </a:solidFill>
                <a:latin typeface="Times New Roman" pitchFamily="18" charset="0"/>
                <a:cs typeface="Times New Roman" pitchFamily="18" charset="0"/>
              </a:rPr>
              <a:t>Еремеево</a:t>
            </a:r>
            <a:r>
              <a:rPr lang="ru-RU" sz="2000" b="1" dirty="0">
                <a:solidFill>
                  <a:srgbClr val="0070C0"/>
                </a:solidFill>
                <a:latin typeface="Times New Roman" pitchFamily="18" charset="0"/>
                <a:cs typeface="Times New Roman" pitchFamily="18" charset="0"/>
              </a:rPr>
              <a:t> </a:t>
            </a:r>
            <a:br>
              <a:rPr lang="ru-RU" sz="2000" b="1" dirty="0">
                <a:solidFill>
                  <a:srgbClr val="0070C0"/>
                </a:solidFill>
                <a:latin typeface="Times New Roman" pitchFamily="18" charset="0"/>
                <a:cs typeface="Times New Roman" pitchFamily="18" charset="0"/>
              </a:rPr>
            </a:br>
            <a:r>
              <a:rPr lang="ru-RU" sz="2000" b="1" dirty="0">
                <a:solidFill>
                  <a:srgbClr val="0070C0"/>
                </a:solidFill>
                <a:latin typeface="Times New Roman" pitchFamily="18" charset="0"/>
                <a:cs typeface="Times New Roman" pitchFamily="18" charset="0"/>
              </a:rPr>
              <a:t>д. </a:t>
            </a:r>
            <a:r>
              <a:rPr lang="ru-RU" sz="2000" b="1" dirty="0" err="1">
                <a:solidFill>
                  <a:srgbClr val="0070C0"/>
                </a:solidFill>
                <a:latin typeface="Times New Roman" pitchFamily="18" charset="0"/>
                <a:cs typeface="Times New Roman" pitchFamily="18" charset="0"/>
              </a:rPr>
              <a:t>Зубово</a:t>
            </a:r>
            <a:r>
              <a:rPr lang="ru-RU" sz="2000" b="1" dirty="0">
                <a:solidFill>
                  <a:srgbClr val="0070C0"/>
                </a:solidFill>
                <a:latin typeface="Times New Roman" pitchFamily="18" charset="0"/>
                <a:cs typeface="Times New Roman" pitchFamily="18" charset="0"/>
              </a:rPr>
              <a:t> </a:t>
            </a:r>
            <a:br>
              <a:rPr lang="ru-RU" sz="2000" b="1" dirty="0">
                <a:solidFill>
                  <a:srgbClr val="0070C0"/>
                </a:solidFill>
                <a:latin typeface="Times New Roman" pitchFamily="18" charset="0"/>
                <a:cs typeface="Times New Roman" pitchFamily="18" charset="0"/>
              </a:rPr>
            </a:br>
            <a:r>
              <a:rPr lang="ru-RU" sz="2000" b="1" dirty="0">
                <a:solidFill>
                  <a:srgbClr val="0070C0"/>
                </a:solidFill>
                <a:latin typeface="Times New Roman" pitchFamily="18" charset="0"/>
                <a:cs typeface="Times New Roman" pitchFamily="18" charset="0"/>
              </a:rPr>
              <a:t>д. </a:t>
            </a:r>
            <a:r>
              <a:rPr lang="ru-RU" sz="2000" b="1" dirty="0" err="1">
                <a:solidFill>
                  <a:srgbClr val="0070C0"/>
                </a:solidFill>
                <a:latin typeface="Times New Roman" pitchFamily="18" charset="0"/>
                <a:cs typeface="Times New Roman" pitchFamily="18" charset="0"/>
              </a:rPr>
              <a:t>Каветка</a:t>
            </a:r>
            <a:r>
              <a:rPr lang="ru-RU" sz="2000" b="1" dirty="0">
                <a:solidFill>
                  <a:srgbClr val="0070C0"/>
                </a:solidFill>
                <a:latin typeface="Times New Roman" pitchFamily="18" charset="0"/>
                <a:cs typeface="Times New Roman" pitchFamily="18" charset="0"/>
              </a:rPr>
              <a:t> </a:t>
            </a:r>
            <a:br>
              <a:rPr lang="ru-RU" sz="2000" b="1" dirty="0">
                <a:solidFill>
                  <a:srgbClr val="0070C0"/>
                </a:solidFill>
                <a:latin typeface="Times New Roman" pitchFamily="18" charset="0"/>
                <a:cs typeface="Times New Roman" pitchFamily="18" charset="0"/>
              </a:rPr>
            </a:br>
            <a:r>
              <a:rPr lang="ru-RU" sz="2000" b="1" dirty="0">
                <a:solidFill>
                  <a:srgbClr val="0070C0"/>
                </a:solidFill>
                <a:latin typeface="Times New Roman" pitchFamily="18" charset="0"/>
                <a:cs typeface="Times New Roman" pitchFamily="18" charset="0"/>
              </a:rPr>
              <a:t>с. </a:t>
            </a:r>
            <a:r>
              <a:rPr lang="ru-RU" sz="2000" b="1" dirty="0" err="1">
                <a:solidFill>
                  <a:srgbClr val="0070C0"/>
                </a:solidFill>
                <a:latin typeface="Times New Roman" pitchFamily="18" charset="0"/>
                <a:cs typeface="Times New Roman" pitchFamily="18" charset="0"/>
              </a:rPr>
              <a:t>Калмашево</a:t>
            </a:r>
            <a:r>
              <a:rPr lang="ru-RU" sz="2000" b="1" dirty="0">
                <a:solidFill>
                  <a:srgbClr val="0070C0"/>
                </a:solidFill>
                <a:latin typeface="Times New Roman" pitchFamily="18" charset="0"/>
                <a:cs typeface="Times New Roman" pitchFamily="18" charset="0"/>
              </a:rPr>
              <a:t> </a:t>
            </a:r>
            <a:br>
              <a:rPr lang="ru-RU" sz="2000" b="1" dirty="0">
                <a:solidFill>
                  <a:srgbClr val="0070C0"/>
                </a:solidFill>
                <a:latin typeface="Times New Roman" pitchFamily="18" charset="0"/>
                <a:cs typeface="Times New Roman" pitchFamily="18" charset="0"/>
              </a:rPr>
            </a:br>
            <a:r>
              <a:rPr lang="ru-RU" sz="2000" b="1" dirty="0">
                <a:solidFill>
                  <a:srgbClr val="0070C0"/>
                </a:solidFill>
                <a:latin typeface="Times New Roman" pitchFamily="18" charset="0"/>
                <a:cs typeface="Times New Roman" pitchFamily="18" charset="0"/>
              </a:rPr>
              <a:t>д. Нижние Термы </a:t>
            </a:r>
            <a:br>
              <a:rPr lang="ru-RU" sz="2000" b="1" dirty="0">
                <a:solidFill>
                  <a:srgbClr val="0070C0"/>
                </a:solidFill>
                <a:latin typeface="Times New Roman" pitchFamily="18" charset="0"/>
                <a:cs typeface="Times New Roman" pitchFamily="18" charset="0"/>
              </a:rPr>
            </a:br>
            <a:r>
              <a:rPr lang="ru-RU" sz="2000" b="1" dirty="0">
                <a:solidFill>
                  <a:srgbClr val="0070C0"/>
                </a:solidFill>
                <a:latin typeface="Times New Roman" pitchFamily="18" charset="0"/>
                <a:cs typeface="Times New Roman" pitchFamily="18" charset="0"/>
              </a:rPr>
              <a:t>д. </a:t>
            </a:r>
            <a:r>
              <a:rPr lang="ru-RU" sz="2000" b="1" dirty="0" err="1">
                <a:solidFill>
                  <a:srgbClr val="0070C0"/>
                </a:solidFill>
                <a:latin typeface="Times New Roman" pitchFamily="18" charset="0"/>
                <a:cs typeface="Times New Roman" pitchFamily="18" charset="0"/>
              </a:rPr>
              <a:t>Слак</a:t>
            </a:r>
            <a:endParaRPr lang="ru-RU" sz="2000" b="1" dirty="0">
              <a:solidFill>
                <a:srgbClr val="0070C0"/>
              </a:solidFill>
              <a:latin typeface="Times New Roman" pitchFamily="18" charset="0"/>
              <a:cs typeface="Times New Roman" pitchFamily="18" charset="0"/>
            </a:endParaRPr>
          </a:p>
        </p:txBody>
      </p:sp>
      <p:pic>
        <p:nvPicPr>
          <p:cNvPr id="2050" name="Picture 2" descr="D:\Documents and Settings\Домик\Рабочий стол\eremeevo-673692.jpg"/>
          <p:cNvPicPr>
            <a:picLocks noChangeAspect="1" noChangeArrowheads="1"/>
          </p:cNvPicPr>
          <p:nvPr/>
        </p:nvPicPr>
        <p:blipFill>
          <a:blip r:embed="rId3"/>
          <a:srcRect/>
          <a:stretch>
            <a:fillRect/>
          </a:stretch>
        </p:blipFill>
        <p:spPr bwMode="auto">
          <a:xfrm>
            <a:off x="428596" y="1071546"/>
            <a:ext cx="5252890" cy="3516346"/>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Documents and Settings\Домик\Рабочий стол\8c58f1217f1c.jpg"/>
          <p:cNvPicPr>
            <a:picLocks noChangeAspect="1" noChangeArrowheads="1"/>
          </p:cNvPicPr>
          <p:nvPr/>
        </p:nvPicPr>
        <p:blipFill>
          <a:blip r:embed="rId2"/>
          <a:srcRect/>
          <a:stretch>
            <a:fillRect/>
          </a:stretch>
        </p:blipFill>
        <p:spPr bwMode="auto">
          <a:xfrm>
            <a:off x="0" y="-128186"/>
            <a:ext cx="9144000" cy="6986186"/>
          </a:xfrm>
          <a:prstGeom prst="rect">
            <a:avLst/>
          </a:prstGeom>
        </p:spPr>
        <p:style>
          <a:lnRef idx="1">
            <a:schemeClr val="accent3"/>
          </a:lnRef>
          <a:fillRef idx="2">
            <a:schemeClr val="accent3"/>
          </a:fillRef>
          <a:effectRef idx="1">
            <a:schemeClr val="accent3"/>
          </a:effectRef>
          <a:fontRef idx="minor">
            <a:schemeClr val="dk1"/>
          </a:fontRef>
        </p:style>
      </p:pic>
      <p:sp>
        <p:nvSpPr>
          <p:cNvPr id="2" name="Заголовок 1"/>
          <p:cNvSpPr>
            <a:spLocks noGrp="1"/>
          </p:cNvSpPr>
          <p:nvPr>
            <p:ph type="title"/>
          </p:nvPr>
        </p:nvSpPr>
        <p:spPr>
          <a:xfrm>
            <a:off x="2285984" y="285728"/>
            <a:ext cx="6400816" cy="622992"/>
          </a:xfrm>
        </p:spPr>
        <p:txBody>
          <a:bodyPr>
            <a:normAutofit fontScale="90000"/>
          </a:bodyPr>
          <a:lstStyle/>
          <a:p>
            <a:r>
              <a:rPr lang="ru-RU" b="1" dirty="0" smtClean="0"/>
              <a:t/>
            </a:r>
            <a:br>
              <a:rPr lang="ru-RU" b="1" dirty="0" smtClean="0"/>
            </a:br>
            <a:r>
              <a:rPr lang="ru-RU" b="1" dirty="0" err="1" smtClean="0">
                <a:solidFill>
                  <a:srgbClr val="0070C0"/>
                </a:solidFill>
                <a:latin typeface="Times New Roman" pitchFamily="18" charset="0"/>
                <a:cs typeface="Times New Roman" pitchFamily="18" charset="0"/>
              </a:rPr>
              <a:t>Калмаш</a:t>
            </a:r>
            <a:r>
              <a:rPr lang="ru-RU" b="1" dirty="0" smtClean="0">
                <a:solidFill>
                  <a:srgbClr val="0070C0"/>
                </a:solidFill>
                <a:latin typeface="Times New Roman" pitchFamily="18" charset="0"/>
                <a:cs typeface="Times New Roman" pitchFamily="18" charset="0"/>
              </a:rPr>
              <a:t> </a:t>
            </a:r>
            <a:r>
              <a:rPr lang="ru-RU" b="1" dirty="0" err="1">
                <a:solidFill>
                  <a:srgbClr val="0070C0"/>
                </a:solidFill>
                <a:latin typeface="Times New Roman" pitchFamily="18" charset="0"/>
                <a:cs typeface="Times New Roman" pitchFamily="18" charset="0"/>
              </a:rPr>
              <a:t>авылы</a:t>
            </a:r>
            <a:r>
              <a:rPr lang="ru-RU" dirty="0">
                <a:solidFill>
                  <a:srgbClr val="0070C0"/>
                </a:solidFill>
                <a:latin typeface="Times New Roman" pitchFamily="18" charset="0"/>
                <a:cs typeface="Times New Roman" pitchFamily="18" charset="0"/>
              </a:rPr>
              <a:t/>
            </a:r>
            <a:br>
              <a:rPr lang="ru-RU" dirty="0">
                <a:solidFill>
                  <a:srgbClr val="0070C0"/>
                </a:solidFill>
                <a:latin typeface="Times New Roman" pitchFamily="18" charset="0"/>
                <a:cs typeface="Times New Roman" pitchFamily="18" charset="0"/>
              </a:rPr>
            </a:br>
            <a:endParaRPr lang="ru-RU" dirty="0">
              <a:solidFill>
                <a:srgbClr val="0070C0"/>
              </a:solidFill>
              <a:latin typeface="Times New Roman" pitchFamily="18" charset="0"/>
              <a:cs typeface="Times New Roman" pitchFamily="18" charset="0"/>
            </a:endParaRPr>
          </a:p>
        </p:txBody>
      </p:sp>
      <p:sp>
        <p:nvSpPr>
          <p:cNvPr id="4" name="Объект 3"/>
          <p:cNvSpPr>
            <a:spLocks noGrp="1"/>
          </p:cNvSpPr>
          <p:nvPr>
            <p:ph sz="half" idx="2"/>
          </p:nvPr>
        </p:nvSpPr>
        <p:spPr>
          <a:xfrm>
            <a:off x="3714744" y="1052736"/>
            <a:ext cx="4972056" cy="5448097"/>
          </a:xfrm>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ba-RU" sz="2000" b="1" i="1" dirty="0">
                <a:solidFill>
                  <a:srgbClr val="002060"/>
                </a:solidFill>
                <a:latin typeface="Times New Roman" pitchFamily="18" charset="0"/>
                <a:cs typeface="Times New Roman" pitchFamily="18" charset="0"/>
              </a:rPr>
              <a:t>«Ярма салган сеткамны тартып ала  алмады”</a:t>
            </a:r>
            <a:endParaRPr lang="ru-RU" sz="2000" b="1" dirty="0">
              <a:solidFill>
                <a:srgbClr val="002060"/>
              </a:solidFill>
              <a:latin typeface="Times New Roman" pitchFamily="18" charset="0"/>
              <a:cs typeface="Times New Roman" pitchFamily="18" charset="0"/>
            </a:endParaRPr>
          </a:p>
        </p:txBody>
      </p:sp>
      <p:pic>
        <p:nvPicPr>
          <p:cNvPr id="6" name="Объект 5" descr="D:\сканирование0024.jpg"/>
          <p:cNvPicPr>
            <a:picLocks noGrp="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714348" y="357166"/>
            <a:ext cx="2489500" cy="3494605"/>
          </a:xfrm>
          <a:prstGeom prst="rect">
            <a:avLst/>
          </a:prstGeom>
          <a:noFill/>
          <a:ln>
            <a:noFill/>
          </a:ln>
        </p:spPr>
      </p:pic>
      <p:sp>
        <p:nvSpPr>
          <p:cNvPr id="5" name="Прямоугольник 4"/>
          <p:cNvSpPr/>
          <p:nvPr/>
        </p:nvSpPr>
        <p:spPr>
          <a:xfrm>
            <a:off x="3995936" y="1556793"/>
            <a:ext cx="4752528" cy="5016758"/>
          </a:xfrm>
          <a:prstGeom prst="rect">
            <a:avLst/>
          </a:prstGeom>
        </p:spPr>
        <p:txBody>
          <a:bodyPr wrap="square">
            <a:spAutoFit/>
          </a:bodyPr>
          <a:lstStyle/>
          <a:p>
            <a:r>
              <a:rPr lang="ba-RU" sz="2000" b="1" dirty="0" smtClean="0">
                <a:solidFill>
                  <a:srgbClr val="C00000"/>
                </a:solidFill>
                <a:latin typeface="Times New Roman" pitchFamily="18" charset="0"/>
                <a:cs typeface="Times New Roman" pitchFamily="18" charset="0"/>
              </a:rPr>
              <a:t>...Султан </a:t>
            </a:r>
            <a:r>
              <a:rPr lang="ba-RU" sz="2000" b="1" dirty="0">
                <a:solidFill>
                  <a:srgbClr val="C00000"/>
                </a:solidFill>
                <a:latin typeface="Times New Roman" pitchFamily="18" charset="0"/>
                <a:cs typeface="Times New Roman" pitchFamily="18" charset="0"/>
              </a:rPr>
              <a:t>абый миңа карточка яздырып алды. Шул карточка белән ярма, икмәк алып була иде.   Бер көнне Калмашка кайтырга булдым. Поездга билет алмадым, тамбурда баскычына басып кына кайтырга исәп. Бер тукталышта минем ярма салган  сеткамны(сумка) бер малай тартып алырга уйлый.Үзем кычкырам, үзем тартам сеткамны. Шул вакыт, вагон эченнән бер вагон вожатые килеп чыгып, малайны милициягә озатты, мине үзенең янына алып кереп утыртты. Сеткамны нык итеп тотып утырдым.Чишмә станциясенә җиткәч вагон вожатые мине озатып калды</a:t>
            </a:r>
            <a:r>
              <a:rPr lang="ba-RU" dirty="0"/>
              <a:t>.</a:t>
            </a:r>
            <a:endParaRPr lang="ru-RU" dirty="0"/>
          </a:p>
        </p:txBody>
      </p:sp>
      <p:sp>
        <p:nvSpPr>
          <p:cNvPr id="7" name="Прямоугольник 6"/>
          <p:cNvSpPr/>
          <p:nvPr/>
        </p:nvSpPr>
        <p:spPr>
          <a:xfrm>
            <a:off x="714348" y="3214686"/>
            <a:ext cx="251914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ba-RU" b="1" dirty="0">
                <a:solidFill>
                  <a:srgbClr val="002060"/>
                </a:solidFill>
                <a:latin typeface="Times New Roman" pitchFamily="18" charset="0"/>
                <a:cs typeface="Times New Roman" pitchFamily="18" charset="0"/>
              </a:rPr>
              <a:t>Байкова Вәлидә  Кабабутдин кызы  </a:t>
            </a:r>
            <a:endParaRPr lang="ru-RU" b="1" dirty="0">
              <a:solidFill>
                <a:srgbClr val="002060"/>
              </a:solidFill>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ocuments and Settings\Домик\Рабочий стол\8c58f1217f1c.jpg"/>
          <p:cNvPicPr>
            <a:picLocks noChangeAspect="1" noChangeArrowheads="1"/>
          </p:cNvPicPr>
          <p:nvPr/>
        </p:nvPicPr>
        <p:blipFill>
          <a:blip r:embed="rId2"/>
          <a:srcRect/>
          <a:stretch>
            <a:fillRect/>
          </a:stretch>
        </p:blipFill>
        <p:spPr bwMode="auto">
          <a:xfrm>
            <a:off x="0" y="-357214"/>
            <a:ext cx="9144000" cy="7338060"/>
          </a:xfrm>
          <a:prstGeom prst="rect">
            <a:avLst/>
          </a:prstGeom>
          <a:noFill/>
        </p:spPr>
      </p:pic>
      <p:pic>
        <p:nvPicPr>
          <p:cNvPr id="5" name="Рисунок 4" descr="https://bumper-stickers.ru/61809-thickbox_default/1941-1945.jpg"/>
          <p:cNvPicPr/>
          <p:nvPr/>
        </p:nvPicPr>
        <p:blipFill>
          <a:blip r:embed="rId3">
            <a:lum bright="-10000" contrast="20000"/>
          </a:blip>
          <a:srcRect/>
          <a:stretch>
            <a:fillRect/>
          </a:stretch>
        </p:blipFill>
        <p:spPr bwMode="auto">
          <a:xfrm>
            <a:off x="1214415" y="-500089"/>
            <a:ext cx="7340099" cy="6048277"/>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8"/>
          </a:xfrm>
          <a:prstGeom prst="rect">
            <a:avLst/>
          </a:prstGeom>
          <a:noFill/>
        </p:spPr>
      </p:pic>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1214414" y="214290"/>
            <a:ext cx="4043413" cy="1986235"/>
          </a:xfrm>
        </p:spPr>
        <p:style>
          <a:lnRef idx="1">
            <a:schemeClr val="accent4"/>
          </a:lnRef>
          <a:fillRef idx="2">
            <a:schemeClr val="accent4"/>
          </a:fillRef>
          <a:effectRef idx="1">
            <a:schemeClr val="accent4"/>
          </a:effectRef>
          <a:fontRef idx="minor">
            <a:schemeClr val="dk1"/>
          </a:fontRef>
        </p:style>
        <p:txBody>
          <a:bodyPr>
            <a:normAutofit/>
          </a:bodyPr>
          <a:lstStyle/>
          <a:p>
            <a:r>
              <a:rPr lang="ba-RU" i="1" dirty="0">
                <a:solidFill>
                  <a:srgbClr val="002060"/>
                </a:solidFill>
                <a:latin typeface="Times New Roman" pitchFamily="18" charset="0"/>
                <a:cs typeface="Times New Roman" pitchFamily="18" charset="0"/>
              </a:rPr>
              <a:t>“Түбән Тагил, Молотов шәһәрләре янындагы  урманнарда агач кисеп үтте безнең  яшь   гомер”</a:t>
            </a:r>
            <a:endParaRPr lang="ru-RU" dirty="0">
              <a:solidFill>
                <a:srgbClr val="002060"/>
              </a:solidFill>
              <a:latin typeface="Times New Roman" pitchFamily="18" charset="0"/>
              <a:cs typeface="Times New Roman" pitchFamily="18" charset="0"/>
            </a:endParaRPr>
          </a:p>
          <a:p>
            <a:endParaRPr lang="ru-RU" dirty="0">
              <a:solidFill>
                <a:srgbClr val="002060"/>
              </a:solidFill>
              <a:latin typeface="Times New Roman" pitchFamily="18" charset="0"/>
              <a:cs typeface="Times New Roman" pitchFamily="18" charset="0"/>
            </a:endParaRPr>
          </a:p>
        </p:txBody>
      </p:sp>
      <p:sp>
        <p:nvSpPr>
          <p:cNvPr id="5" name="Текст 4"/>
          <p:cNvSpPr>
            <a:spLocks noGrp="1"/>
          </p:cNvSpPr>
          <p:nvPr>
            <p:ph type="body" sz="quarter" idx="3"/>
          </p:nvPr>
        </p:nvSpPr>
        <p:spPr/>
        <p:txBody>
          <a:bodyPr/>
          <a:lstStyle/>
          <a:p>
            <a:endParaRPr lang="ru-RU" dirty="0"/>
          </a:p>
        </p:txBody>
      </p:sp>
      <p:pic>
        <p:nvPicPr>
          <p:cNvPr id="8" name="Объект 7" descr="D:\сканирование0023.jpg"/>
          <p:cNvPicPr>
            <a:picLocks noGrp="1"/>
          </p:cNvPicPr>
          <p:nvPr>
            <p:ph sz="half" idx="2"/>
          </p:nvPr>
        </p:nvPicPr>
        <p:blipFill rotWithShape="1">
          <a:blip r:embed="rId3" cstate="print">
            <a:extLst>
              <a:ext uri="{28A0092B-C50C-407E-A947-70E740481C1C}">
                <a14:useLocalDpi xmlns="" xmlns:a14="http://schemas.microsoft.com/office/drawing/2010/main" val="0"/>
              </a:ext>
            </a:extLst>
          </a:blip>
          <a:srcRect t="10189" r="4363"/>
          <a:stretch/>
        </p:blipFill>
        <p:spPr bwMode="auto">
          <a:xfrm>
            <a:off x="573354" y="1910067"/>
            <a:ext cx="1656184" cy="1716638"/>
          </a:xfrm>
          <a:prstGeom prst="rect">
            <a:avLst/>
          </a:prstGeom>
          <a:noFill/>
          <a:ln>
            <a:noFill/>
          </a:ln>
          <a:extLst>
            <a:ext uri="{53640926-AAD7-44D8-BBD7-CCE9431645EC}">
              <a14:shadowObscured xmlns="" xmlns:a14="http://schemas.microsoft.com/office/drawing/2010/main"/>
            </a:ext>
          </a:extLst>
        </p:spPr>
      </p:pic>
      <p:sp>
        <p:nvSpPr>
          <p:cNvPr id="7" name="Прямоугольник 6"/>
          <p:cNvSpPr/>
          <p:nvPr/>
        </p:nvSpPr>
        <p:spPr>
          <a:xfrm>
            <a:off x="384571" y="3553216"/>
            <a:ext cx="2027189"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ba-RU" b="1" dirty="0">
                <a:latin typeface="Times New Roman" pitchFamily="18" charset="0"/>
                <a:cs typeface="Times New Roman" pitchFamily="18" charset="0"/>
              </a:rPr>
              <a:t>Башмакова (Давлетова) Халид</a:t>
            </a:r>
            <a:r>
              <a:rPr lang="tt-RU" b="1" dirty="0">
                <a:latin typeface="Times New Roman" pitchFamily="18" charset="0"/>
                <a:cs typeface="Times New Roman" pitchFamily="18" charset="0"/>
              </a:rPr>
              <a:t>ә Абдулла кызы</a:t>
            </a:r>
            <a:endParaRPr lang="ru-RU" dirty="0">
              <a:latin typeface="Times New Roman" pitchFamily="18" charset="0"/>
              <a:cs typeface="Times New Roman" pitchFamily="18" charset="0"/>
            </a:endParaRPr>
          </a:p>
        </p:txBody>
      </p:sp>
      <p:pic>
        <p:nvPicPr>
          <p:cNvPr id="11" name="Объект 10" descr="D:\сканирование0022.jpg"/>
          <p:cNvPicPr>
            <a:picLocks noGrp="1"/>
          </p:cNvPicPr>
          <p:nvPr>
            <p:ph sz="quarter" idx="4"/>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86380" y="142852"/>
            <a:ext cx="2048780" cy="2491976"/>
          </a:xfrm>
          <a:prstGeom prst="rect">
            <a:avLst/>
          </a:prstGeom>
          <a:noFill/>
          <a:ln>
            <a:noFill/>
          </a:ln>
        </p:spPr>
      </p:pic>
      <p:sp>
        <p:nvSpPr>
          <p:cNvPr id="10" name="Прямоугольник 9"/>
          <p:cNvSpPr/>
          <p:nvPr/>
        </p:nvSpPr>
        <p:spPr>
          <a:xfrm>
            <a:off x="4211960" y="3068960"/>
            <a:ext cx="4608512" cy="397031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ba-RU" b="1" dirty="0">
                <a:solidFill>
                  <a:srgbClr val="002060"/>
                </a:solidFill>
              </a:rPr>
              <a:t> </a:t>
            </a:r>
            <a:r>
              <a:rPr lang="ba-RU" b="1" dirty="0">
                <a:solidFill>
                  <a:srgbClr val="002060"/>
                </a:solidFill>
                <a:latin typeface="Times New Roman" pitchFamily="18" charset="0"/>
                <a:cs typeface="Times New Roman" pitchFamily="18" charset="0"/>
              </a:rPr>
              <a:t>1941 елны авылга Мәскүдән эвакуация белән кызлар килделәр. Акулина исемле  апа Фаина  кызы белән, бездә тордылар. Ире хәрби булган, сугышта үлгәч, гаиләсен Мәскәүдән Башкортстанга  җибәргәннәр. Акулина апа  фермада дуңгыз карады. Ул эштә чакта кызы Фаинаны мин карап тора идем. Ләкин ул кыз чирләп китте һәм үлде. Аны Зубово авыл зиратына күмделәр. Акулина апа Мирсагит исемле безнең авыл егетенә кияүгә чыкты. Никах укыганда мулла исемен алыштыртты: Акулина-  Ленага әйләнде. </a:t>
            </a:r>
            <a:endParaRPr lang="ru-RU" b="1" dirty="0">
              <a:solidFill>
                <a:srgbClr val="002060"/>
              </a:solidFill>
              <a:latin typeface="Times New Roman" pitchFamily="18" charset="0"/>
              <a:cs typeface="Times New Roman" pitchFamily="18" charset="0"/>
            </a:endParaRPr>
          </a:p>
        </p:txBody>
      </p:sp>
      <p:sp>
        <p:nvSpPr>
          <p:cNvPr id="12" name="Прямоугольник 11"/>
          <p:cNvSpPr/>
          <p:nvPr/>
        </p:nvSpPr>
        <p:spPr>
          <a:xfrm>
            <a:off x="5292080" y="2422629"/>
            <a:ext cx="2448272"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tt-RU" b="1" dirty="0">
                <a:latin typeface="Times New Roman" pitchFamily="18" charset="0"/>
                <a:cs typeface="Times New Roman" pitchFamily="18" charset="0"/>
              </a:rPr>
              <a:t>Карачурина Т</a:t>
            </a:r>
            <a:r>
              <a:rPr lang="ba-RU" b="1" dirty="0">
                <a:latin typeface="Times New Roman" pitchFamily="18" charset="0"/>
                <a:cs typeface="Times New Roman" pitchFamily="18" charset="0"/>
              </a:rPr>
              <a:t>әнзилә Лотфулла кызы. </a:t>
            </a:r>
            <a:endParaRPr lang="ru-RU" b="1" dirty="0">
              <a:latin typeface="Times New Roman" pitchFamily="18" charset="0"/>
              <a:cs typeface="Times New Roman" pitchFamily="18" charset="0"/>
            </a:endParaRPr>
          </a:p>
        </p:txBody>
      </p:sp>
      <p:pic>
        <p:nvPicPr>
          <p:cNvPr id="14" name="Объект 5" descr="C:\Users\салима\Desktop\Пособие Дети войны\калмаш\IMG_0048.JPG"/>
          <p:cNvPicPr>
            <a:picLocks/>
          </p:cNvPicPr>
          <p:nvPr/>
        </p:nvPicPr>
        <p:blipFill rotWithShape="1">
          <a:blip r:embed="rId5" cstate="print">
            <a:extLst>
              <a:ext uri="{28A0092B-C50C-407E-A947-70E740481C1C}">
                <a14:useLocalDpi xmlns="" xmlns:a14="http://schemas.microsoft.com/office/drawing/2010/main" val="0"/>
              </a:ext>
            </a:extLst>
          </a:blip>
          <a:srcRect l="22503" t="-24" r="18677" b="3286"/>
          <a:stretch/>
        </p:blipFill>
        <p:spPr bwMode="auto">
          <a:xfrm>
            <a:off x="2267744" y="2571744"/>
            <a:ext cx="1875628" cy="2421979"/>
          </a:xfrm>
          <a:prstGeom prst="rect">
            <a:avLst/>
          </a:prstGeom>
          <a:noFill/>
          <a:ln>
            <a:noFill/>
          </a:ln>
          <a:extLst>
            <a:ext uri="{53640926-AAD7-44D8-BBD7-CCE9431645EC}">
              <a14:shadowObscured xmlns="" xmlns:a14="http://schemas.microsoft.com/office/drawing/2010/main"/>
            </a:ext>
          </a:extLst>
        </p:spPr>
      </p:pic>
      <p:sp>
        <p:nvSpPr>
          <p:cNvPr id="13" name="Прямоугольник 12"/>
          <p:cNvSpPr/>
          <p:nvPr/>
        </p:nvSpPr>
        <p:spPr>
          <a:xfrm>
            <a:off x="2285984" y="4929198"/>
            <a:ext cx="1857388"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ba-RU" b="1" dirty="0">
                <a:latin typeface="Times New Roman" pitchFamily="18" charset="0"/>
                <a:cs typeface="Times New Roman" pitchFamily="18" charset="0"/>
              </a:rPr>
              <a:t>Крымова Гөлсем Хөсәин </a:t>
            </a:r>
            <a:r>
              <a:rPr lang="ba-RU" b="1" dirty="0"/>
              <a:t>кызы</a:t>
            </a:r>
            <a:endParaRPr lang="ru-RU" dirty="0"/>
          </a:p>
        </p:txBody>
      </p:sp>
    </p:spTree>
  </p:cSld>
  <p:clrMapOvr>
    <a:masterClrMapping/>
  </p:clrMapOvr>
  <p:transition>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98029"/>
          </a:xfrm>
          <a:prstGeom prst="rect">
            <a:avLst/>
          </a:prstGeom>
          <a:noFill/>
        </p:spPr>
      </p:pic>
      <p:sp>
        <p:nvSpPr>
          <p:cNvPr id="2" name="Заголовок 1"/>
          <p:cNvSpPr>
            <a:spLocks noGrp="1"/>
          </p:cNvSpPr>
          <p:nvPr>
            <p:ph type="title"/>
          </p:nvPr>
        </p:nvSpPr>
        <p:spPr/>
        <p:txBody>
          <a:bodyPr>
            <a:normAutofit fontScale="90000"/>
          </a:bodyPr>
          <a:lstStyle/>
          <a:p>
            <a:r>
              <a:rPr lang="ba-RU" sz="2400" b="1" cap="small" dirty="0">
                <a:solidFill>
                  <a:srgbClr val="C00000"/>
                </a:solidFill>
                <a:latin typeface="Times New Roman" pitchFamily="18" charset="0"/>
                <a:cs typeface="Times New Roman" pitchFamily="18" charset="0"/>
              </a:rPr>
              <a:t>Хамзина Ләүдә </a:t>
            </a:r>
            <a:r>
              <a:rPr lang="ba-RU" sz="2400" b="1" cap="small" dirty="0" smtClean="0">
                <a:solidFill>
                  <a:srgbClr val="C00000"/>
                </a:solidFill>
                <a:latin typeface="Times New Roman" pitchFamily="18" charset="0"/>
                <a:cs typeface="Times New Roman" pitchFamily="18" charset="0"/>
              </a:rPr>
              <a:t>Газиз </a:t>
            </a:r>
            <a:r>
              <a:rPr lang="ba-RU" sz="2400" b="1" dirty="0" smtClean="0">
                <a:solidFill>
                  <a:srgbClr val="C00000"/>
                </a:solidFill>
                <a:latin typeface="Times New Roman" pitchFamily="18" charset="0"/>
                <a:cs typeface="Times New Roman" pitchFamily="18" charset="0"/>
              </a:rPr>
              <a:t>кызы</a:t>
            </a:r>
            <a:br>
              <a:rPr lang="ba-RU" sz="2400" b="1" dirty="0" smtClean="0">
                <a:solidFill>
                  <a:srgbClr val="C00000"/>
                </a:solidFill>
                <a:latin typeface="Times New Roman" pitchFamily="18" charset="0"/>
                <a:cs typeface="Times New Roman" pitchFamily="18" charset="0"/>
              </a:rPr>
            </a:br>
            <a:r>
              <a:rPr lang="ba-RU" sz="2400" dirty="0" smtClean="0">
                <a:latin typeface="Times New Roman" pitchFamily="18" charset="0"/>
                <a:cs typeface="Times New Roman" pitchFamily="18" charset="0"/>
              </a:rPr>
              <a:t> </a:t>
            </a:r>
            <a:r>
              <a:rPr lang="ba-RU" sz="2400" b="1" dirty="0">
                <a:solidFill>
                  <a:srgbClr val="002060"/>
                </a:solidFill>
                <a:latin typeface="Times New Roman" pitchFamily="18" charset="0"/>
                <a:cs typeface="Times New Roman" pitchFamily="18" charset="0"/>
              </a:rPr>
              <a:t>“...Әниемнең сөйләгәннәрен, кичерешләрен мин шигырь юлларына салдым.</a:t>
            </a:r>
            <a:endParaRPr lang="ru-RU" sz="2400" dirty="0">
              <a:latin typeface="Times New Roman" pitchFamily="18" charset="0"/>
              <a:cs typeface="Times New Roman" pitchFamily="18" charset="0"/>
            </a:endParaRPr>
          </a:p>
        </p:txBody>
      </p:sp>
      <p:sp>
        <p:nvSpPr>
          <p:cNvPr id="3" name="Объект 2"/>
          <p:cNvSpPr>
            <a:spLocks noGrp="1"/>
          </p:cNvSpPr>
          <p:nvPr>
            <p:ph sz="half" idx="1"/>
          </p:nvPr>
        </p:nvSpPr>
        <p:spPr>
          <a:xfrm>
            <a:off x="457200" y="1714488"/>
            <a:ext cx="4257676" cy="4429156"/>
          </a:xfrm>
        </p:spPr>
        <p:style>
          <a:lnRef idx="1">
            <a:schemeClr val="accent2"/>
          </a:lnRef>
          <a:fillRef idx="2">
            <a:schemeClr val="accent2"/>
          </a:fillRef>
          <a:effectRef idx="1">
            <a:schemeClr val="accent2"/>
          </a:effectRef>
          <a:fontRef idx="minor">
            <a:schemeClr val="dk1"/>
          </a:fontRef>
        </p:style>
        <p:txBody>
          <a:bodyPr>
            <a:noAutofit/>
          </a:bodyPr>
          <a:lstStyle/>
          <a:p>
            <a:pPr>
              <a:buNone/>
            </a:pPr>
            <a:r>
              <a:rPr lang="ba-RU" sz="1600" b="1" dirty="0">
                <a:solidFill>
                  <a:srgbClr val="002060"/>
                </a:solidFill>
                <a:latin typeface="Times New Roman" pitchFamily="18" charset="0"/>
                <a:cs typeface="Times New Roman" pitchFamily="18" charset="0"/>
              </a:rPr>
              <a:t>Сугыш еллары</a:t>
            </a:r>
            <a:endParaRPr lang="ru-RU" sz="1600" b="1" dirty="0">
              <a:solidFill>
                <a:srgbClr val="002060"/>
              </a:solidFill>
              <a:latin typeface="Times New Roman" pitchFamily="18" charset="0"/>
              <a:cs typeface="Times New Roman" pitchFamily="18" charset="0"/>
            </a:endParaRPr>
          </a:p>
          <a:p>
            <a:pPr>
              <a:buNone/>
            </a:pPr>
            <a:r>
              <a:rPr lang="ba-RU" sz="1600" b="1" dirty="0">
                <a:solidFill>
                  <a:srgbClr val="002060"/>
                </a:solidFill>
                <a:latin typeface="Times New Roman" pitchFamily="18" charset="0"/>
                <a:cs typeface="Times New Roman" pitchFamily="18" charset="0"/>
              </a:rPr>
              <a:t>“Сугышка </a:t>
            </a:r>
            <a:r>
              <a:rPr lang="ba-RU" sz="1600" b="1" dirty="0" smtClean="0">
                <a:solidFill>
                  <a:srgbClr val="002060"/>
                </a:solidFill>
                <a:latin typeface="Times New Roman" pitchFamily="18" charset="0"/>
                <a:cs typeface="Times New Roman" pitchFamily="18" charset="0"/>
              </a:rPr>
              <a:t>киттеләр,меңәрләп  </a:t>
            </a:r>
            <a:r>
              <a:rPr lang="ba-RU" sz="1600" b="1" dirty="0">
                <a:solidFill>
                  <a:srgbClr val="002060"/>
                </a:solidFill>
                <a:latin typeface="Times New Roman" pitchFamily="18" charset="0"/>
                <a:cs typeface="Times New Roman" pitchFamily="18" charset="0"/>
              </a:rPr>
              <a:t>ир-атлар,</a:t>
            </a:r>
            <a:endParaRPr lang="ru-RU" sz="1600" b="1" dirty="0">
              <a:solidFill>
                <a:srgbClr val="002060"/>
              </a:solidFill>
              <a:latin typeface="Times New Roman" pitchFamily="18" charset="0"/>
              <a:cs typeface="Times New Roman" pitchFamily="18" charset="0"/>
            </a:endParaRPr>
          </a:p>
          <a:p>
            <a:pPr>
              <a:buNone/>
            </a:pPr>
            <a:r>
              <a:rPr lang="ba-RU" sz="1600" b="1" dirty="0" smtClean="0">
                <a:solidFill>
                  <a:srgbClr val="002060"/>
                </a:solidFill>
                <a:latin typeface="Times New Roman" pitchFamily="18" charset="0"/>
                <a:cs typeface="Times New Roman" pitchFamily="18" charset="0"/>
              </a:rPr>
              <a:t>Газаплар </a:t>
            </a:r>
            <a:r>
              <a:rPr lang="ba-RU" sz="1600" b="1" dirty="0">
                <a:solidFill>
                  <a:srgbClr val="002060"/>
                </a:solidFill>
                <a:latin typeface="Times New Roman" pitchFamily="18" charset="0"/>
                <a:cs typeface="Times New Roman" pitchFamily="18" charset="0"/>
              </a:rPr>
              <a:t>кичерә һәр йөрәкләр.</a:t>
            </a:r>
            <a:endParaRPr lang="ru-RU" sz="1600" b="1" dirty="0">
              <a:solidFill>
                <a:srgbClr val="002060"/>
              </a:solidFill>
              <a:latin typeface="Times New Roman" pitchFamily="18" charset="0"/>
              <a:cs typeface="Times New Roman" pitchFamily="18" charset="0"/>
            </a:endParaRPr>
          </a:p>
          <a:p>
            <a:pPr>
              <a:buNone/>
            </a:pPr>
            <a:r>
              <a:rPr lang="ba-RU" sz="1600" b="1" dirty="0">
                <a:solidFill>
                  <a:srgbClr val="002060"/>
                </a:solidFill>
                <a:latin typeface="Times New Roman" pitchFamily="18" charset="0"/>
                <a:cs typeface="Times New Roman" pitchFamily="18" charset="0"/>
              </a:rPr>
              <a:t>Өер-өер халык озатып кала,</a:t>
            </a:r>
            <a:endParaRPr lang="ru-RU" sz="1600" b="1" dirty="0">
              <a:solidFill>
                <a:srgbClr val="002060"/>
              </a:solidFill>
              <a:latin typeface="Times New Roman" pitchFamily="18" charset="0"/>
              <a:cs typeface="Times New Roman" pitchFamily="18" charset="0"/>
            </a:endParaRPr>
          </a:p>
          <a:p>
            <a:pPr>
              <a:buNone/>
            </a:pPr>
            <a:r>
              <a:rPr lang="ba-RU" sz="1600" b="1" dirty="0">
                <a:solidFill>
                  <a:srgbClr val="002060"/>
                </a:solidFill>
                <a:latin typeface="Times New Roman" pitchFamily="18" charset="0"/>
                <a:cs typeface="Times New Roman" pitchFamily="18" charset="0"/>
              </a:rPr>
              <a:t>Ак каеннар, хәттә имәннәр.</a:t>
            </a:r>
            <a:endParaRPr lang="ru-RU" sz="1600" b="1" dirty="0">
              <a:solidFill>
                <a:srgbClr val="002060"/>
              </a:solidFill>
              <a:latin typeface="Times New Roman" pitchFamily="18" charset="0"/>
              <a:cs typeface="Times New Roman" pitchFamily="18" charset="0"/>
            </a:endParaRPr>
          </a:p>
          <a:p>
            <a:pPr>
              <a:buNone/>
            </a:pPr>
            <a:r>
              <a:rPr lang="ba-RU" sz="1600" b="1" dirty="0">
                <a:solidFill>
                  <a:srgbClr val="002060"/>
                </a:solidFill>
                <a:latin typeface="Times New Roman" pitchFamily="18" charset="0"/>
                <a:cs typeface="Times New Roman" pitchFamily="18" charset="0"/>
              </a:rPr>
              <a:t>Өзгәләнде шул чак, күпме җаннар,</a:t>
            </a:r>
            <a:endParaRPr lang="ru-RU" sz="1600" b="1" dirty="0">
              <a:solidFill>
                <a:srgbClr val="002060"/>
              </a:solidFill>
              <a:latin typeface="Times New Roman" pitchFamily="18" charset="0"/>
              <a:cs typeface="Times New Roman" pitchFamily="18" charset="0"/>
            </a:endParaRPr>
          </a:p>
          <a:p>
            <a:pPr>
              <a:buNone/>
            </a:pPr>
            <a:r>
              <a:rPr lang="ba-RU" sz="1600" b="1" dirty="0">
                <a:solidFill>
                  <a:srgbClr val="002060"/>
                </a:solidFill>
                <a:latin typeface="Times New Roman" pitchFamily="18" charset="0"/>
                <a:cs typeface="Times New Roman" pitchFamily="18" charset="0"/>
              </a:rPr>
              <a:t>Тетрәде күкләр, дөньялар.</a:t>
            </a:r>
            <a:endParaRPr lang="ru-RU" sz="1600" b="1" dirty="0">
              <a:solidFill>
                <a:srgbClr val="002060"/>
              </a:solidFill>
              <a:latin typeface="Times New Roman" pitchFamily="18" charset="0"/>
              <a:cs typeface="Times New Roman" pitchFamily="18" charset="0"/>
            </a:endParaRPr>
          </a:p>
          <a:p>
            <a:pPr>
              <a:buNone/>
            </a:pPr>
            <a:r>
              <a:rPr lang="ba-RU" sz="1600" b="1" dirty="0">
                <a:solidFill>
                  <a:srgbClr val="002060"/>
                </a:solidFill>
                <a:latin typeface="Times New Roman" pitchFamily="18" charset="0"/>
                <a:cs typeface="Times New Roman" pitchFamily="18" charset="0"/>
              </a:rPr>
              <a:t>Сагышларын тормыш газабына кушып, </a:t>
            </a:r>
            <a:endParaRPr lang="ru-RU" sz="1600" b="1" dirty="0">
              <a:solidFill>
                <a:srgbClr val="002060"/>
              </a:solidFill>
              <a:latin typeface="Times New Roman" pitchFamily="18" charset="0"/>
              <a:cs typeface="Times New Roman" pitchFamily="18" charset="0"/>
            </a:endParaRPr>
          </a:p>
          <a:p>
            <a:pPr>
              <a:buNone/>
            </a:pPr>
            <a:r>
              <a:rPr lang="ba-RU" sz="1600" b="1" dirty="0">
                <a:solidFill>
                  <a:srgbClr val="002060"/>
                </a:solidFill>
                <a:latin typeface="Times New Roman" pitchFamily="18" charset="0"/>
                <a:cs typeface="Times New Roman" pitchFamily="18" charset="0"/>
              </a:rPr>
              <a:t>Яфа чикте күпме аналар.</a:t>
            </a:r>
            <a:endParaRPr lang="ru-RU" sz="1600" b="1" dirty="0">
              <a:solidFill>
                <a:srgbClr val="002060"/>
              </a:solidFill>
              <a:latin typeface="Times New Roman" pitchFamily="18" charset="0"/>
              <a:cs typeface="Times New Roman" pitchFamily="18" charset="0"/>
            </a:endParaRPr>
          </a:p>
          <a:p>
            <a:pPr>
              <a:buNone/>
            </a:pPr>
            <a:r>
              <a:rPr lang="ba-RU" sz="1600" b="1" dirty="0">
                <a:solidFill>
                  <a:srgbClr val="002060"/>
                </a:solidFill>
                <a:latin typeface="Times New Roman" pitchFamily="18" charset="0"/>
                <a:cs typeface="Times New Roman" pitchFamily="18" charset="0"/>
              </a:rPr>
              <a:t>Әби, бабай, күпме яшь киленнәр,</a:t>
            </a:r>
            <a:endParaRPr lang="ru-RU" sz="1600" b="1" dirty="0">
              <a:solidFill>
                <a:srgbClr val="002060"/>
              </a:solidFill>
              <a:latin typeface="Times New Roman" pitchFamily="18" charset="0"/>
              <a:cs typeface="Times New Roman" pitchFamily="18" charset="0"/>
            </a:endParaRPr>
          </a:p>
          <a:p>
            <a:pPr>
              <a:buNone/>
            </a:pPr>
            <a:r>
              <a:rPr lang="ba-RU" sz="1600" b="1" dirty="0">
                <a:solidFill>
                  <a:srgbClr val="002060"/>
                </a:solidFill>
                <a:latin typeface="Times New Roman" pitchFamily="18" charset="0"/>
                <a:cs typeface="Times New Roman" pitchFamily="18" charset="0"/>
              </a:rPr>
              <a:t>Сагыш газабында яналар.</a:t>
            </a:r>
            <a:endParaRPr lang="ru-RU" sz="1600" b="1" dirty="0">
              <a:solidFill>
                <a:srgbClr val="002060"/>
              </a:solidFill>
              <a:latin typeface="Times New Roman" pitchFamily="18" charset="0"/>
              <a:cs typeface="Times New Roman" pitchFamily="18" charset="0"/>
            </a:endParaRPr>
          </a:p>
          <a:p>
            <a:pPr>
              <a:buNone/>
            </a:pPr>
            <a:r>
              <a:rPr lang="ba-RU" sz="1600" b="1" dirty="0" smtClean="0">
                <a:solidFill>
                  <a:srgbClr val="002060"/>
                </a:solidFill>
                <a:latin typeface="Times New Roman" pitchFamily="18" charset="0"/>
                <a:cs typeface="Times New Roman" pitchFamily="18" charset="0"/>
              </a:rPr>
              <a:t>Әти </a:t>
            </a:r>
            <a:r>
              <a:rPr lang="ba-RU" sz="1600" b="1" dirty="0">
                <a:solidFill>
                  <a:srgbClr val="002060"/>
                </a:solidFill>
                <a:latin typeface="Times New Roman" pitchFamily="18" charset="0"/>
                <a:cs typeface="Times New Roman" pitchFamily="18" charset="0"/>
              </a:rPr>
              <a:t>һаман кайтмый, бик сагындык</a:t>
            </a:r>
            <a:r>
              <a:rPr lang="ba-RU" sz="1600" b="1" dirty="0" smtClean="0">
                <a:solidFill>
                  <a:srgbClr val="002060"/>
                </a:solidFill>
                <a:latin typeface="Times New Roman" pitchFamily="18" charset="0"/>
                <a:cs typeface="Times New Roman" pitchFamily="18" charset="0"/>
              </a:rPr>
              <a:t>”,-дие</a:t>
            </a:r>
            <a:r>
              <a:rPr lang="be-BY" sz="1600" b="1" dirty="0" smtClean="0">
                <a:solidFill>
                  <a:srgbClr val="002060"/>
                </a:solidFill>
                <a:latin typeface="Times New Roman" pitchFamily="18" charset="0"/>
                <a:cs typeface="Times New Roman" pitchFamily="18" charset="0"/>
              </a:rPr>
              <a:t>п</a:t>
            </a:r>
            <a:r>
              <a:rPr lang="ba-RU" sz="1600" b="1" dirty="0" smtClean="0">
                <a:solidFill>
                  <a:srgbClr val="002060"/>
                </a:solidFill>
                <a:latin typeface="Times New Roman" pitchFamily="18" charset="0"/>
                <a:cs typeface="Times New Roman" pitchFamily="18" charset="0"/>
              </a:rPr>
              <a:t> </a:t>
            </a:r>
            <a:r>
              <a:rPr lang="ba-RU" sz="1600" b="1" dirty="0">
                <a:solidFill>
                  <a:srgbClr val="002060"/>
                </a:solidFill>
                <a:latin typeface="Times New Roman" pitchFamily="18" charset="0"/>
                <a:cs typeface="Times New Roman" pitchFamily="18" charset="0"/>
              </a:rPr>
              <a:t>,</a:t>
            </a:r>
            <a:endParaRPr lang="ru-RU" sz="1600" b="1" dirty="0">
              <a:solidFill>
                <a:srgbClr val="002060"/>
              </a:solidFill>
              <a:latin typeface="Times New Roman" pitchFamily="18" charset="0"/>
              <a:cs typeface="Times New Roman" pitchFamily="18" charset="0"/>
            </a:endParaRPr>
          </a:p>
          <a:p>
            <a:pPr>
              <a:buNone/>
            </a:pPr>
            <a:r>
              <a:rPr lang="ba-RU" sz="1600" b="1" dirty="0">
                <a:solidFill>
                  <a:srgbClr val="002060"/>
                </a:solidFill>
                <a:latin typeface="Times New Roman" pitchFamily="18" charset="0"/>
                <a:cs typeface="Times New Roman" pitchFamily="18" charset="0"/>
              </a:rPr>
              <a:t>Үксеп елый сабый балалар.</a:t>
            </a:r>
            <a:endParaRPr lang="ru-RU" sz="1600" b="1" dirty="0">
              <a:solidFill>
                <a:srgbClr val="002060"/>
              </a:solidFill>
              <a:latin typeface="Times New Roman" pitchFamily="18" charset="0"/>
              <a:cs typeface="Times New Roman" pitchFamily="18" charset="0"/>
            </a:endParaRPr>
          </a:p>
          <a:p>
            <a:pPr>
              <a:buNone/>
            </a:pPr>
            <a:r>
              <a:rPr lang="ba-RU" sz="1600" b="1" dirty="0">
                <a:solidFill>
                  <a:srgbClr val="002060"/>
                </a:solidFill>
                <a:latin typeface="Times New Roman" pitchFamily="18" charset="0"/>
                <a:cs typeface="Times New Roman" pitchFamily="18" charset="0"/>
              </a:rPr>
              <a:t>Бу сүзләр бит үзе генә дә,</a:t>
            </a:r>
            <a:endParaRPr lang="ru-RU" sz="1600" b="1" dirty="0">
              <a:solidFill>
                <a:srgbClr val="002060"/>
              </a:solidFill>
              <a:latin typeface="Times New Roman" pitchFamily="18" charset="0"/>
              <a:cs typeface="Times New Roman" pitchFamily="18" charset="0"/>
            </a:endParaRPr>
          </a:p>
          <a:p>
            <a:pPr>
              <a:buNone/>
            </a:pPr>
            <a:r>
              <a:rPr lang="ba-RU" sz="1600" b="1" dirty="0">
                <a:solidFill>
                  <a:srgbClr val="002060"/>
                </a:solidFill>
                <a:latin typeface="Times New Roman" pitchFamily="18" charset="0"/>
                <a:cs typeface="Times New Roman" pitchFamily="18" charset="0"/>
              </a:rPr>
              <a:t>Өтеп ала ана йөрәген.</a:t>
            </a:r>
            <a:endParaRPr lang="ru-RU" sz="1600" b="1" dirty="0">
              <a:solidFill>
                <a:srgbClr val="002060"/>
              </a:solidFill>
              <a:latin typeface="Times New Roman" pitchFamily="18" charset="0"/>
              <a:cs typeface="Times New Roman" pitchFamily="18" charset="0"/>
            </a:endParaRPr>
          </a:p>
        </p:txBody>
      </p:sp>
      <p:sp>
        <p:nvSpPr>
          <p:cNvPr id="4" name="Объект 3"/>
          <p:cNvSpPr>
            <a:spLocks noGrp="1"/>
          </p:cNvSpPr>
          <p:nvPr>
            <p:ph sz="half" idx="2"/>
          </p:nvPr>
        </p:nvSpPr>
        <p:spPr>
          <a:xfrm>
            <a:off x="4857752" y="1785926"/>
            <a:ext cx="3929090" cy="4340238"/>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marL="0" indent="0">
              <a:buNone/>
            </a:pPr>
            <a:r>
              <a:rPr lang="ba-RU" sz="1600" b="1" dirty="0">
                <a:solidFill>
                  <a:srgbClr val="002060"/>
                </a:solidFill>
                <a:latin typeface="Times New Roman" pitchFamily="18" charset="0"/>
                <a:cs typeface="Times New Roman" pitchFamily="18" charset="0"/>
              </a:rPr>
              <a:t>“Сабыйларың хакына исән кайт”, –диеп</a:t>
            </a:r>
            <a:endParaRPr lang="ru-RU" sz="1600" b="1" dirty="0">
              <a:solidFill>
                <a:srgbClr val="002060"/>
              </a:solidFill>
              <a:latin typeface="Times New Roman" pitchFamily="18" charset="0"/>
              <a:cs typeface="Times New Roman" pitchFamily="18" charset="0"/>
            </a:endParaRPr>
          </a:p>
          <a:p>
            <a:pPr marL="0" indent="0">
              <a:buNone/>
            </a:pPr>
            <a:r>
              <a:rPr lang="ba-RU" sz="1600" b="1" dirty="0">
                <a:solidFill>
                  <a:srgbClr val="002060"/>
                </a:solidFill>
                <a:latin typeface="Times New Roman" pitchFamily="18" charset="0"/>
                <a:cs typeface="Times New Roman" pitchFamily="18" charset="0"/>
              </a:rPr>
              <a:t>Тели ана изге теләген.</a:t>
            </a:r>
            <a:endParaRPr lang="ru-RU" sz="1600" b="1" dirty="0">
              <a:solidFill>
                <a:srgbClr val="002060"/>
              </a:solidFill>
              <a:latin typeface="Times New Roman" pitchFamily="18" charset="0"/>
              <a:cs typeface="Times New Roman" pitchFamily="18" charset="0"/>
            </a:endParaRPr>
          </a:p>
          <a:p>
            <a:pPr marL="0" indent="0">
              <a:buNone/>
            </a:pPr>
            <a:r>
              <a:rPr lang="ba-RU" sz="1600" b="1" dirty="0">
                <a:solidFill>
                  <a:srgbClr val="002060"/>
                </a:solidFill>
                <a:latin typeface="Times New Roman" pitchFamily="18" charset="0"/>
                <a:cs typeface="Times New Roman" pitchFamily="18" charset="0"/>
              </a:rPr>
              <a:t>Кайгы, сагыш, ачлык, ялангачлык,</a:t>
            </a:r>
            <a:endParaRPr lang="ru-RU" sz="1600" b="1" dirty="0">
              <a:solidFill>
                <a:srgbClr val="002060"/>
              </a:solidFill>
              <a:latin typeface="Times New Roman" pitchFamily="18" charset="0"/>
              <a:cs typeface="Times New Roman" pitchFamily="18" charset="0"/>
            </a:endParaRPr>
          </a:p>
          <a:p>
            <a:pPr marL="0" indent="0">
              <a:buNone/>
            </a:pPr>
            <a:r>
              <a:rPr lang="ba-RU" sz="1600" b="1" dirty="0">
                <a:solidFill>
                  <a:srgbClr val="002060"/>
                </a:solidFill>
                <a:latin typeface="Times New Roman" pitchFamily="18" charset="0"/>
                <a:cs typeface="Times New Roman" pitchFamily="18" charset="0"/>
              </a:rPr>
              <a:t>Шундый газап чигә һәр йөрәк.</a:t>
            </a:r>
            <a:endParaRPr lang="ru-RU" sz="1600" b="1" dirty="0">
              <a:solidFill>
                <a:srgbClr val="002060"/>
              </a:solidFill>
              <a:latin typeface="Times New Roman" pitchFamily="18" charset="0"/>
              <a:cs typeface="Times New Roman" pitchFamily="18" charset="0"/>
            </a:endParaRPr>
          </a:p>
          <a:p>
            <a:pPr marL="0" indent="0">
              <a:buNone/>
            </a:pPr>
            <a:r>
              <a:rPr lang="ba-RU" sz="1600" b="1" dirty="0">
                <a:solidFill>
                  <a:srgbClr val="002060"/>
                </a:solidFill>
                <a:latin typeface="Times New Roman" pitchFamily="18" charset="0"/>
                <a:cs typeface="Times New Roman" pitchFamily="18" charset="0"/>
              </a:rPr>
              <a:t>Авылларга кайгы хаты ява,</a:t>
            </a:r>
            <a:endParaRPr lang="ru-RU" sz="1600" b="1" dirty="0">
              <a:solidFill>
                <a:srgbClr val="002060"/>
              </a:solidFill>
              <a:latin typeface="Times New Roman" pitchFamily="18" charset="0"/>
              <a:cs typeface="Times New Roman" pitchFamily="18" charset="0"/>
            </a:endParaRPr>
          </a:p>
          <a:p>
            <a:pPr marL="0" indent="0">
              <a:buNone/>
            </a:pPr>
            <a:r>
              <a:rPr lang="ba-RU" sz="1600" b="1" dirty="0">
                <a:solidFill>
                  <a:srgbClr val="002060"/>
                </a:solidFill>
                <a:latin typeface="Times New Roman" pitchFamily="18" charset="0"/>
                <a:cs typeface="Times New Roman" pitchFamily="18" charset="0"/>
              </a:rPr>
              <a:t>Шатлыклары килә бик сирәк.</a:t>
            </a:r>
            <a:endParaRPr lang="ru-RU" sz="1600" b="1" dirty="0">
              <a:solidFill>
                <a:srgbClr val="002060"/>
              </a:solidFill>
              <a:latin typeface="Times New Roman" pitchFamily="18" charset="0"/>
              <a:cs typeface="Times New Roman" pitchFamily="18" charset="0"/>
            </a:endParaRPr>
          </a:p>
          <a:p>
            <a:pPr marL="0" indent="0">
              <a:buNone/>
            </a:pPr>
            <a:r>
              <a:rPr lang="ba-RU" sz="1600" b="1" dirty="0">
                <a:solidFill>
                  <a:srgbClr val="002060"/>
                </a:solidFill>
                <a:latin typeface="Times New Roman" pitchFamily="18" charset="0"/>
                <a:cs typeface="Times New Roman" pitchFamily="18" charset="0"/>
              </a:rPr>
              <a:t>Сугыш яралары мәңгелек ул,</a:t>
            </a:r>
            <a:endParaRPr lang="ru-RU" sz="1600" b="1" dirty="0">
              <a:solidFill>
                <a:srgbClr val="002060"/>
              </a:solidFill>
              <a:latin typeface="Times New Roman" pitchFamily="18" charset="0"/>
              <a:cs typeface="Times New Roman" pitchFamily="18" charset="0"/>
            </a:endParaRPr>
          </a:p>
          <a:p>
            <a:pPr marL="0" indent="0">
              <a:buNone/>
            </a:pPr>
            <a:r>
              <a:rPr lang="ba-RU" sz="1600" b="1" dirty="0">
                <a:solidFill>
                  <a:srgbClr val="002060"/>
                </a:solidFill>
                <a:latin typeface="Times New Roman" pitchFamily="18" charset="0"/>
                <a:cs typeface="Times New Roman" pitchFamily="18" charset="0"/>
              </a:rPr>
              <a:t>Йөрәкләргә бетмәс эз сала.</a:t>
            </a:r>
            <a:endParaRPr lang="ru-RU" sz="1600" b="1" dirty="0">
              <a:solidFill>
                <a:srgbClr val="002060"/>
              </a:solidFill>
              <a:latin typeface="Times New Roman" pitchFamily="18" charset="0"/>
              <a:cs typeface="Times New Roman" pitchFamily="18" charset="0"/>
            </a:endParaRPr>
          </a:p>
          <a:p>
            <a:pPr marL="0" indent="0">
              <a:buNone/>
            </a:pPr>
            <a:r>
              <a:rPr lang="ba-RU" sz="1600" b="1" dirty="0">
                <a:solidFill>
                  <a:srgbClr val="002060"/>
                </a:solidFill>
                <a:latin typeface="Times New Roman" pitchFamily="18" charset="0"/>
                <a:cs typeface="Times New Roman" pitchFamily="18" charset="0"/>
              </a:rPr>
              <a:t>Тышка бәреп чыкмый, эчтән генә,</a:t>
            </a:r>
            <a:endParaRPr lang="ru-RU" sz="1600" b="1" dirty="0">
              <a:solidFill>
                <a:srgbClr val="002060"/>
              </a:solidFill>
              <a:latin typeface="Times New Roman" pitchFamily="18" charset="0"/>
              <a:cs typeface="Times New Roman" pitchFamily="18" charset="0"/>
            </a:endParaRPr>
          </a:p>
          <a:p>
            <a:pPr marL="0" indent="0">
              <a:buNone/>
            </a:pPr>
            <a:r>
              <a:rPr lang="ba-RU" sz="1600" b="1" dirty="0">
                <a:solidFill>
                  <a:srgbClr val="002060"/>
                </a:solidFill>
                <a:latin typeface="Times New Roman" pitchFamily="18" charset="0"/>
                <a:cs typeface="Times New Roman" pitchFamily="18" charset="0"/>
              </a:rPr>
              <a:t>Йөрәкләрдә яна шул яра.</a:t>
            </a:r>
            <a:endParaRPr lang="ru-RU" sz="1600" b="1" dirty="0">
              <a:solidFill>
                <a:srgbClr val="002060"/>
              </a:solidFill>
              <a:latin typeface="Times New Roman" pitchFamily="18" charset="0"/>
              <a:cs typeface="Times New Roman" pitchFamily="18" charset="0"/>
            </a:endParaRPr>
          </a:p>
          <a:p>
            <a:pPr marL="0" indent="0">
              <a:buNone/>
            </a:pPr>
            <a:r>
              <a:rPr lang="ba-RU" sz="1600" b="1" dirty="0">
                <a:solidFill>
                  <a:srgbClr val="002060"/>
                </a:solidFill>
                <a:latin typeface="Times New Roman" pitchFamily="18" charset="0"/>
                <a:cs typeface="Times New Roman" pitchFamily="18" charset="0"/>
              </a:rPr>
              <a:t>Безнең буыннарга Ходай биргән</a:t>
            </a:r>
            <a:endParaRPr lang="ru-RU" sz="1600" b="1" dirty="0">
              <a:solidFill>
                <a:srgbClr val="002060"/>
              </a:solidFill>
              <a:latin typeface="Times New Roman" pitchFamily="18" charset="0"/>
              <a:cs typeface="Times New Roman" pitchFamily="18" charset="0"/>
            </a:endParaRPr>
          </a:p>
          <a:p>
            <a:pPr marL="0" indent="0">
              <a:buNone/>
            </a:pPr>
            <a:r>
              <a:rPr lang="ba-RU" sz="1600" b="1" dirty="0">
                <a:solidFill>
                  <a:srgbClr val="002060"/>
                </a:solidFill>
                <a:latin typeface="Times New Roman" pitchFamily="18" charset="0"/>
                <a:cs typeface="Times New Roman" pitchFamily="18" charset="0"/>
              </a:rPr>
              <a:t>Газапларга төреп йөрәкне.</a:t>
            </a:r>
            <a:endParaRPr lang="ru-RU" sz="1600" b="1" dirty="0">
              <a:solidFill>
                <a:srgbClr val="002060"/>
              </a:solidFill>
              <a:latin typeface="Times New Roman" pitchFamily="18" charset="0"/>
              <a:cs typeface="Times New Roman" pitchFamily="18" charset="0"/>
            </a:endParaRPr>
          </a:p>
          <a:p>
            <a:pPr marL="0" indent="0">
              <a:buNone/>
            </a:pPr>
            <a:r>
              <a:rPr lang="ba-RU" sz="1600" b="1" dirty="0">
                <a:solidFill>
                  <a:srgbClr val="002060"/>
                </a:solidFill>
                <a:latin typeface="Times New Roman" pitchFamily="18" charset="0"/>
                <a:cs typeface="Times New Roman" pitchFamily="18" charset="0"/>
              </a:rPr>
              <a:t>Сугыш ,- дигән шул дәһшәтле еллар</a:t>
            </a:r>
            <a:endParaRPr lang="ru-RU" sz="1600" b="1" dirty="0">
              <a:solidFill>
                <a:srgbClr val="002060"/>
              </a:solidFill>
              <a:latin typeface="Times New Roman" pitchFamily="18" charset="0"/>
              <a:cs typeface="Times New Roman" pitchFamily="18" charset="0"/>
            </a:endParaRPr>
          </a:p>
          <a:p>
            <a:pPr marL="0" indent="0">
              <a:buNone/>
            </a:pPr>
            <a:r>
              <a:rPr lang="ba-RU" sz="1600" b="1" dirty="0">
                <a:solidFill>
                  <a:srgbClr val="002060"/>
                </a:solidFill>
                <a:latin typeface="Times New Roman" pitchFamily="18" charset="0"/>
                <a:cs typeface="Times New Roman" pitchFamily="18" charset="0"/>
              </a:rPr>
              <a:t>Бирде генә безнең кирәкне.”</a:t>
            </a:r>
            <a:endParaRPr lang="ru-RU" sz="1600" b="1" dirty="0">
              <a:solidFill>
                <a:srgbClr val="002060"/>
              </a:solidFill>
              <a:latin typeface="Times New Roman" pitchFamily="18" charset="0"/>
              <a:cs typeface="Times New Roman" pitchFamily="18" charset="0"/>
            </a:endParaRPr>
          </a:p>
          <a:p>
            <a:endParaRPr lang="ru-RU" sz="1600" b="1" dirty="0">
              <a:latin typeface="Times New Roman" pitchFamily="18" charset="0"/>
              <a:cs typeface="Times New Roman" pitchFamily="18" charset="0"/>
            </a:endParaRPr>
          </a:p>
        </p:txBody>
      </p:sp>
    </p:spTree>
  </p:cSld>
  <p:clrMapOvr>
    <a:masterClrMapping/>
  </p:clrMapOvr>
  <p:transition>
    <p:cover dir="l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2" name="Заголовок 1"/>
          <p:cNvSpPr>
            <a:spLocks noGrp="1"/>
          </p:cNvSpPr>
          <p:nvPr>
            <p:ph type="title"/>
          </p:nvPr>
        </p:nvSpPr>
        <p:spPr>
          <a:xfrm>
            <a:off x="457200" y="274638"/>
            <a:ext cx="5626968" cy="1143000"/>
          </a:xfrm>
        </p:spPr>
        <p:txBody>
          <a:bodyPr>
            <a:noAutofit/>
          </a:bodyPr>
          <a:lstStyle/>
          <a:p>
            <a:r>
              <a:rPr lang="ba-RU" sz="2400" b="1" dirty="0">
                <a:solidFill>
                  <a:srgbClr val="0070C0"/>
                </a:solidFill>
                <a:latin typeface="Times New Roman" pitchFamily="18" charset="0"/>
                <a:cs typeface="Times New Roman" pitchFamily="18" charset="0"/>
              </a:rPr>
              <a:t>ТҮЛӘКОВА (хәҙер ХӘЙЕРОВА) Тәнзилә Ғәтиулла ҡыҙы</a:t>
            </a:r>
            <a:endParaRPr lang="ru-RU" sz="2400" dirty="0">
              <a:solidFill>
                <a:srgbClr val="0070C0"/>
              </a:solidFill>
              <a:latin typeface="Times New Roman" pitchFamily="18" charset="0"/>
              <a:cs typeface="Times New Roman" pitchFamily="18" charset="0"/>
            </a:endParaRPr>
          </a:p>
        </p:txBody>
      </p:sp>
      <p:sp>
        <p:nvSpPr>
          <p:cNvPr id="3" name="Объект 2"/>
          <p:cNvSpPr>
            <a:spLocks noGrp="1"/>
          </p:cNvSpPr>
          <p:nvPr>
            <p:ph sz="half" idx="1"/>
          </p:nvPr>
        </p:nvSpPr>
        <p:spPr>
          <a:xfrm>
            <a:off x="457200" y="1600201"/>
            <a:ext cx="8147248" cy="4525963"/>
          </a:xfrm>
        </p:spPr>
        <p:style>
          <a:lnRef idx="1">
            <a:schemeClr val="accent2"/>
          </a:lnRef>
          <a:fillRef idx="2">
            <a:schemeClr val="accent2"/>
          </a:fillRef>
          <a:effectRef idx="1">
            <a:schemeClr val="accent2"/>
          </a:effectRef>
          <a:fontRef idx="minor">
            <a:schemeClr val="dk1"/>
          </a:fontRef>
        </p:style>
        <p:txBody>
          <a:bodyPr>
            <a:normAutofit fontScale="85000" lnSpcReduction="10000"/>
          </a:bodyPr>
          <a:lstStyle/>
          <a:p>
            <a:pPr marL="0" indent="0">
              <a:buNone/>
            </a:pPr>
            <a:r>
              <a:rPr lang="ba-RU" b="1" dirty="0" smtClean="0">
                <a:solidFill>
                  <a:srgbClr val="002060"/>
                </a:solidFill>
                <a:latin typeface="Times New Roman" pitchFamily="18" charset="0"/>
                <a:cs typeface="Times New Roman" pitchFamily="18" charset="0"/>
              </a:rPr>
              <a:t>...Әлдә </a:t>
            </a:r>
            <a:r>
              <a:rPr lang="ba-RU" b="1" dirty="0">
                <a:solidFill>
                  <a:srgbClr val="002060"/>
                </a:solidFill>
                <a:latin typeface="Times New Roman" pitchFamily="18" charset="0"/>
                <a:cs typeface="Times New Roman" pitchFamily="18" charset="0"/>
              </a:rPr>
              <a:t>һыйырыбыҙ бар. Майын әсәй хөкүмәткә тап­шырһа ла, беҙгә ҡатығы ҡала. Шуға йәй көнө еләк бутап ашайбыҙ.</a:t>
            </a:r>
            <a:endParaRPr lang="ru-RU" b="1" dirty="0">
              <a:solidFill>
                <a:srgbClr val="002060"/>
              </a:solidFill>
              <a:latin typeface="Times New Roman" pitchFamily="18" charset="0"/>
              <a:cs typeface="Times New Roman" pitchFamily="18" charset="0"/>
            </a:endParaRPr>
          </a:p>
          <a:p>
            <a:pPr marL="0" indent="0">
              <a:buNone/>
            </a:pPr>
            <a:r>
              <a:rPr lang="ba-RU" b="1" dirty="0" smtClean="0">
                <a:solidFill>
                  <a:srgbClr val="002060"/>
                </a:solidFill>
                <a:latin typeface="Times New Roman" pitchFamily="18" charset="0"/>
                <a:cs typeface="Times New Roman" pitchFamily="18" charset="0"/>
              </a:rPr>
              <a:t>    Ҡыш </a:t>
            </a:r>
            <a:r>
              <a:rPr lang="ba-RU" b="1" dirty="0">
                <a:solidFill>
                  <a:srgbClr val="002060"/>
                </a:solidFill>
                <a:latin typeface="Times New Roman" pitchFamily="18" charset="0"/>
                <a:cs typeface="Times New Roman" pitchFamily="18" charset="0"/>
              </a:rPr>
              <a:t>биш-алты ҡаҙаҡ май йыйылһа, кешеләргә эйәpen ун биш саҡрымдағы Шишмә баҙарына һатырға барам. Аҡсаһына стаканын утыҙ тәңкәгә тоҙ, шыйыҡ һабын һатып алып </a:t>
            </a:r>
            <a:r>
              <a:rPr lang="ba-RU" b="1" dirty="0" smtClean="0">
                <a:solidFill>
                  <a:srgbClr val="002060"/>
                </a:solidFill>
                <a:latin typeface="Times New Roman" pitchFamily="18" charset="0"/>
                <a:cs typeface="Times New Roman" pitchFamily="18" charset="0"/>
              </a:rPr>
              <a:t>ҡайтам.</a:t>
            </a:r>
            <a:r>
              <a:rPr lang="ru-RU" b="1" dirty="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Аяҡта</a:t>
            </a:r>
            <a:r>
              <a:rPr lang="ru-RU" b="1" dirty="0" smtClean="0">
                <a:solidFill>
                  <a:srgbClr val="002060"/>
                </a:solidFill>
                <a:latin typeface="Times New Roman" pitchFamily="18" charset="0"/>
                <a:cs typeface="Times New Roman" pitchFamily="18" charset="0"/>
              </a:rPr>
              <a:t> </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сабата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булһа</a:t>
            </a:r>
            <a:r>
              <a:rPr lang="ba-RU" b="1" dirty="0">
                <a:solidFill>
                  <a:srgbClr val="002060"/>
                </a:solidFill>
                <a:latin typeface="Times New Roman" pitchFamily="18" charset="0"/>
                <a:cs typeface="Times New Roman" pitchFamily="18" charset="0"/>
              </a:rPr>
              <a:t>-</a:t>
            </a:r>
            <a:r>
              <a:rPr lang="ru-RU" b="1" dirty="0" err="1">
                <a:solidFill>
                  <a:srgbClr val="002060"/>
                </a:solidFill>
                <a:latin typeface="Times New Roman" pitchFamily="18" charset="0"/>
                <a:cs typeface="Times New Roman" pitchFamily="18" charset="0"/>
              </a:rPr>
              <a:t>тула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ойоҡ</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Әсәй</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ҡыш</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фер</a:t>
            </a:r>
            <a:r>
              <a:rPr lang="ba-RU" b="1" dirty="0">
                <a:solidFill>
                  <a:srgbClr val="002060"/>
                </a:solidFill>
                <a:latin typeface="Times New Roman" pitchFamily="18" charset="0"/>
                <a:cs typeface="Times New Roman" pitchFamily="18" charset="0"/>
              </a:rPr>
              <a:t>ма </a:t>
            </a:r>
            <a:r>
              <a:rPr lang="ru-RU" b="1" dirty="0" err="1">
                <a:solidFill>
                  <a:srgbClr val="002060"/>
                </a:solidFill>
                <a:latin typeface="Times New Roman" pitchFamily="18" charset="0"/>
                <a:cs typeface="Times New Roman" pitchFamily="18" charset="0"/>
              </a:rPr>
              <a:t>малын</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ҡараны</a:t>
            </a:r>
            <a:r>
              <a:rPr lang="ru-RU" b="1" dirty="0">
                <a:solidFill>
                  <a:srgbClr val="002060"/>
                </a:solidFill>
                <a:latin typeface="Times New Roman" pitchFamily="18" charset="0"/>
                <a:cs typeface="Times New Roman" pitchFamily="18" charset="0"/>
              </a:rPr>
              <a:t>. Колхоз </a:t>
            </a:r>
            <a:r>
              <a:rPr lang="ru-RU" b="1" dirty="0" err="1">
                <a:solidFill>
                  <a:srgbClr val="002060"/>
                </a:solidFill>
                <a:latin typeface="Times New Roman" pitchFamily="18" charset="0"/>
                <a:cs typeface="Times New Roman" pitchFamily="18" charset="0"/>
              </a:rPr>
              <a:t>һарыҡ</a:t>
            </a:r>
            <a:r>
              <a:rPr lang="ru-RU" b="1" dirty="0">
                <a:solidFill>
                  <a:srgbClr val="002060"/>
                </a:solidFill>
                <a:latin typeface="Times New Roman" pitchFamily="18" charset="0"/>
                <a:cs typeface="Times New Roman" pitchFamily="18" charset="0"/>
              </a:rPr>
              <a:t> та, </a:t>
            </a:r>
            <a:r>
              <a:rPr lang="ru-RU" b="1" dirty="0" err="1">
                <a:solidFill>
                  <a:srgbClr val="002060"/>
                </a:solidFill>
                <a:latin typeface="Times New Roman" pitchFamily="18" charset="0"/>
                <a:cs typeface="Times New Roman" pitchFamily="18" charset="0"/>
              </a:rPr>
              <a:t>һыйыр</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ҙа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сусҡа</a:t>
            </a:r>
            <a:r>
              <a:rPr lang="ru-RU" b="1" dirty="0">
                <a:solidFill>
                  <a:srgbClr val="002060"/>
                </a:solidFill>
                <a:latin typeface="Times New Roman" pitchFamily="18" charset="0"/>
                <a:cs typeface="Times New Roman" pitchFamily="18" charset="0"/>
              </a:rPr>
              <a:t> ла </a:t>
            </a:r>
            <a:r>
              <a:rPr lang="ru-RU" b="1" dirty="0" err="1">
                <a:solidFill>
                  <a:srgbClr val="002060"/>
                </a:solidFill>
                <a:latin typeface="Times New Roman" pitchFamily="18" charset="0"/>
                <a:cs typeface="Times New Roman" pitchFamily="18" charset="0"/>
              </a:rPr>
              <a:t>тота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ине</a:t>
            </a:r>
            <a:r>
              <a:rPr lang="ru-RU" b="1" dirty="0">
                <a:solidFill>
                  <a:srgbClr val="002060"/>
                </a:solidFill>
                <a:latin typeface="Times New Roman" pitchFamily="18" charset="0"/>
                <a:cs typeface="Times New Roman" pitchFamily="18" charset="0"/>
              </a:rPr>
              <a:t>.</a:t>
            </a:r>
          </a:p>
          <a:p>
            <a:pPr marL="0" indent="0">
              <a:buNone/>
            </a:pP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Картуф</a:t>
            </a:r>
            <a:r>
              <a:rPr lang="ru-RU" b="1" dirty="0" smtClean="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уңһа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бер</a:t>
            </a:r>
            <a:r>
              <a:rPr lang="ru-RU" b="1" dirty="0">
                <a:solidFill>
                  <a:srgbClr val="002060"/>
                </a:solidFill>
                <a:latin typeface="Times New Roman" pitchFamily="18" charset="0"/>
                <a:cs typeface="Times New Roman" pitchFamily="18" charset="0"/>
              </a:rPr>
              <a:t> бот </a:t>
            </a:r>
            <a:r>
              <a:rPr lang="ru-RU" b="1" dirty="0" err="1">
                <a:solidFill>
                  <a:srgbClr val="002060"/>
                </a:solidFill>
                <a:latin typeface="Times New Roman" pitchFamily="18" charset="0"/>
                <a:cs typeface="Times New Roman" pitchFamily="18" charset="0"/>
              </a:rPr>
              <a:t>картуфты</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күтәреп</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йәнә</a:t>
            </a:r>
            <a:r>
              <a:rPr lang="ba-RU" b="1" dirty="0">
                <a:solidFill>
                  <a:srgbClr val="002060"/>
                </a:solidFill>
                <a:latin typeface="Times New Roman" pitchFamily="18" charset="0"/>
                <a:cs typeface="Times New Roman" pitchFamily="18" charset="0"/>
              </a:rPr>
              <a:t> Шишмәгә </a:t>
            </a:r>
            <a:r>
              <a:rPr lang="ru-RU" b="1" dirty="0" err="1">
                <a:solidFill>
                  <a:srgbClr val="002060"/>
                </a:solidFill>
                <a:latin typeface="Times New Roman" pitchFamily="18" charset="0"/>
                <a:cs typeface="Times New Roman" pitchFamily="18" charset="0"/>
              </a:rPr>
              <a:t>һатырға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китәбеҙ</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Сәйҙе</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үҙебеҙ</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яһай</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инек</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Йәй</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көнө</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үлән</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йыябыҙ</a:t>
            </a:r>
            <a:r>
              <a:rPr lang="ba-RU" b="1" dirty="0">
                <a:solidFill>
                  <a:srgbClr val="002060"/>
                </a:solidFill>
                <a:latin typeface="Times New Roman" pitchFamily="18" charset="0"/>
                <a:cs typeface="Times New Roman" pitchFamily="18" charset="0"/>
              </a:rPr>
              <a:t> ҙ</a:t>
            </a:r>
            <a:r>
              <a:rPr lang="ru-RU" b="1" dirty="0">
                <a:solidFill>
                  <a:srgbClr val="002060"/>
                </a:solidFill>
                <a:latin typeface="Times New Roman" pitchFamily="18" charset="0"/>
                <a:cs typeface="Times New Roman" pitchFamily="18" charset="0"/>
              </a:rPr>
              <a:t>а, </a:t>
            </a:r>
            <a:r>
              <a:rPr lang="ru-RU" b="1" dirty="0" err="1">
                <a:solidFill>
                  <a:srgbClr val="002060"/>
                </a:solidFill>
                <a:latin typeface="Times New Roman" pitchFamily="18" charset="0"/>
                <a:cs typeface="Times New Roman" pitchFamily="18" charset="0"/>
              </a:rPr>
              <a:t>кишер</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ҙә</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турап</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һалып</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киптереп</a:t>
            </a:r>
            <a:r>
              <a:rPr lang="ru-RU" b="1" dirty="0">
                <a:solidFill>
                  <a:srgbClr val="002060"/>
                </a:solidFill>
                <a:latin typeface="Times New Roman" pitchFamily="18" charset="0"/>
                <a:cs typeface="Times New Roman" pitchFamily="18" charset="0"/>
              </a:rPr>
              <a:t> </a:t>
            </a:r>
            <a:r>
              <a:rPr lang="ba-RU" b="1" dirty="0">
                <a:solidFill>
                  <a:srgbClr val="002060"/>
                </a:solidFill>
                <a:latin typeface="Times New Roman" pitchFamily="18" charset="0"/>
                <a:cs typeface="Times New Roman" pitchFamily="18" charset="0"/>
              </a:rPr>
              <a:t>әҙер</a:t>
            </a:r>
            <a:r>
              <a:rPr lang="ru-RU" b="1" dirty="0" err="1">
                <a:solidFill>
                  <a:srgbClr val="002060"/>
                </a:solidFill>
                <a:latin typeface="Times New Roman" pitchFamily="18" charset="0"/>
                <a:cs typeface="Times New Roman" pitchFamily="18" charset="0"/>
              </a:rPr>
              <a:t>ләйбеҙ</a:t>
            </a:r>
            <a:r>
              <a:rPr lang="ru-RU" b="1" dirty="0">
                <a:solidFill>
                  <a:srgbClr val="002060"/>
                </a:solidFill>
                <a:latin typeface="Times New Roman" pitchFamily="18" charset="0"/>
                <a:cs typeface="Times New Roman" pitchFamily="18" charset="0"/>
              </a:rPr>
              <a:t>.</a:t>
            </a:r>
          </a:p>
        </p:txBody>
      </p:sp>
      <p:sp>
        <p:nvSpPr>
          <p:cNvPr id="4" name="Объект 3"/>
          <p:cNvSpPr>
            <a:spLocks noGrp="1"/>
          </p:cNvSpPr>
          <p:nvPr>
            <p:ph sz="half" idx="2"/>
          </p:nvPr>
        </p:nvSpPr>
        <p:spPr/>
        <p:txBody>
          <a:bodyPr>
            <a:normAutofit fontScale="85000" lnSpcReduction="10000"/>
          </a:bodyPr>
          <a:lstStyle/>
          <a:p>
            <a:endParaRPr lang="ru-RU" dirty="0"/>
          </a:p>
        </p:txBody>
      </p:sp>
    </p:spTree>
  </p:cSld>
  <p:clrMapOvr>
    <a:masterClrMapping/>
  </p:clrMapOvr>
  <p:transition>
    <p:pull dir="l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3" name="Заголовок 2"/>
          <p:cNvSpPr>
            <a:spLocks noGrp="1"/>
          </p:cNvSpPr>
          <p:nvPr>
            <p:ph type="title"/>
          </p:nvPr>
        </p:nvSpPr>
        <p:spPr/>
        <p:txBody>
          <a:bodyPr>
            <a:normAutofit/>
          </a:bodyPr>
          <a:lstStyle/>
          <a:p>
            <a:r>
              <a:rPr lang="ru-RU" sz="3200" b="1" dirty="0" err="1">
                <a:solidFill>
                  <a:srgbClr val="002060"/>
                </a:solidFill>
                <a:latin typeface="Times New Roman" pitchFamily="18" charset="0"/>
                <a:cs typeface="Times New Roman" pitchFamily="18" charset="0"/>
              </a:rPr>
              <a:t>Ибрагимовский</a:t>
            </a:r>
            <a:r>
              <a:rPr lang="ru-RU" sz="3200" b="1" dirty="0">
                <a:solidFill>
                  <a:srgbClr val="002060"/>
                </a:solidFill>
                <a:latin typeface="Times New Roman" pitchFamily="18" charset="0"/>
                <a:cs typeface="Times New Roman" pitchFamily="18" charset="0"/>
              </a:rPr>
              <a:t> сельсовет </a:t>
            </a:r>
            <a:endParaRPr lang="ru-RU" sz="3200" dirty="0">
              <a:solidFill>
                <a:srgbClr val="002060"/>
              </a:solidFill>
              <a:latin typeface="Times New Roman" pitchFamily="18" charset="0"/>
              <a:cs typeface="Times New Roman" pitchFamily="18" charset="0"/>
            </a:endParaRPr>
          </a:p>
        </p:txBody>
      </p:sp>
      <p:sp>
        <p:nvSpPr>
          <p:cNvPr id="4" name="Объект 3"/>
          <p:cNvSpPr>
            <a:spLocks noGrp="1"/>
          </p:cNvSpPr>
          <p:nvPr>
            <p:ph idx="1"/>
          </p:nvPr>
        </p:nvSpPr>
        <p:spPr>
          <a:xfrm>
            <a:off x="285720" y="1214422"/>
            <a:ext cx="4929222" cy="4911743"/>
          </a:xfrm>
        </p:spPr>
        <p:txBody>
          <a:bodyPr>
            <a:normAutofit/>
          </a:bodyPr>
          <a:lstStyle/>
          <a:p>
            <a:pPr>
              <a:buNone/>
            </a:pPr>
            <a:r>
              <a:rPr lang="ru-RU" sz="2400" b="1" i="1" dirty="0" smtClean="0">
                <a:solidFill>
                  <a:srgbClr val="002060"/>
                </a:solidFill>
              </a:rPr>
              <a:t>Центр </a:t>
            </a:r>
            <a:r>
              <a:rPr lang="ru-RU" sz="2400" b="1" i="1" dirty="0">
                <a:solidFill>
                  <a:srgbClr val="002060"/>
                </a:solidFill>
              </a:rPr>
              <a:t>– с. </a:t>
            </a:r>
            <a:r>
              <a:rPr lang="ru-RU" sz="2400" b="1" i="1" dirty="0" err="1">
                <a:solidFill>
                  <a:srgbClr val="002060"/>
                </a:solidFill>
              </a:rPr>
              <a:t>Ибрагимово</a:t>
            </a:r>
            <a:r>
              <a:rPr lang="ru-RU" sz="2400" b="1" dirty="0">
                <a:solidFill>
                  <a:srgbClr val="002060"/>
                </a:solidFill>
              </a:rPr>
              <a:t> </a:t>
            </a:r>
            <a:br>
              <a:rPr lang="ru-RU" sz="2400" b="1" dirty="0">
                <a:solidFill>
                  <a:srgbClr val="002060"/>
                </a:solidFill>
              </a:rPr>
            </a:br>
            <a:r>
              <a:rPr lang="ru-RU" sz="2400" b="1" dirty="0">
                <a:solidFill>
                  <a:srgbClr val="002060"/>
                </a:solidFill>
              </a:rPr>
              <a:t>с. </a:t>
            </a:r>
            <a:r>
              <a:rPr lang="ru-RU" sz="2400" b="1" dirty="0" err="1">
                <a:solidFill>
                  <a:srgbClr val="002060"/>
                </a:solidFill>
              </a:rPr>
              <a:t>Бикеево</a:t>
            </a:r>
            <a:r>
              <a:rPr lang="ru-RU" sz="2400" b="1" dirty="0">
                <a:solidFill>
                  <a:srgbClr val="002060"/>
                </a:solidFill>
              </a:rPr>
              <a:t> </a:t>
            </a:r>
            <a:br>
              <a:rPr lang="ru-RU" sz="2400" b="1" dirty="0">
                <a:solidFill>
                  <a:srgbClr val="002060"/>
                </a:solidFill>
              </a:rPr>
            </a:br>
            <a:r>
              <a:rPr lang="ru-RU" sz="2400" b="1" dirty="0">
                <a:solidFill>
                  <a:srgbClr val="002060"/>
                </a:solidFill>
              </a:rPr>
              <a:t>д. Вишневка </a:t>
            </a:r>
            <a:br>
              <a:rPr lang="ru-RU" sz="2400" b="1" dirty="0">
                <a:solidFill>
                  <a:srgbClr val="002060"/>
                </a:solidFill>
              </a:rPr>
            </a:br>
            <a:r>
              <a:rPr lang="ru-RU" sz="2400" b="1" dirty="0">
                <a:solidFill>
                  <a:srgbClr val="002060"/>
                </a:solidFill>
              </a:rPr>
              <a:t>с. </a:t>
            </a:r>
            <a:r>
              <a:rPr lang="ru-RU" sz="2400" b="1" dirty="0" err="1">
                <a:solidFill>
                  <a:srgbClr val="002060"/>
                </a:solidFill>
              </a:rPr>
              <a:t>Ибрагимово</a:t>
            </a:r>
            <a:r>
              <a:rPr lang="ru-RU" sz="2400" b="1" dirty="0">
                <a:solidFill>
                  <a:srgbClr val="002060"/>
                </a:solidFill>
              </a:rPr>
              <a:t> </a:t>
            </a:r>
            <a:br>
              <a:rPr lang="ru-RU" sz="2400" b="1" dirty="0">
                <a:solidFill>
                  <a:srgbClr val="002060"/>
                </a:solidFill>
              </a:rPr>
            </a:br>
            <a:r>
              <a:rPr lang="ru-RU" sz="2400" b="1" dirty="0">
                <a:solidFill>
                  <a:srgbClr val="002060"/>
                </a:solidFill>
              </a:rPr>
              <a:t>д. Первомайский </a:t>
            </a:r>
            <a:br>
              <a:rPr lang="ru-RU" sz="2400" b="1" dirty="0">
                <a:solidFill>
                  <a:srgbClr val="002060"/>
                </a:solidFill>
              </a:rPr>
            </a:br>
            <a:r>
              <a:rPr lang="ru-RU" sz="2400" b="1" dirty="0">
                <a:solidFill>
                  <a:srgbClr val="002060"/>
                </a:solidFill>
              </a:rPr>
              <a:t>с. </a:t>
            </a:r>
            <a:r>
              <a:rPr lang="ru-RU" sz="2400" b="1" dirty="0" err="1">
                <a:solidFill>
                  <a:srgbClr val="002060"/>
                </a:solidFill>
              </a:rPr>
              <a:t>Петряево</a:t>
            </a:r>
            <a:r>
              <a:rPr lang="ru-RU" sz="2400" b="1" dirty="0">
                <a:solidFill>
                  <a:srgbClr val="002060"/>
                </a:solidFill>
              </a:rPr>
              <a:t> </a:t>
            </a:r>
            <a:br>
              <a:rPr lang="ru-RU" sz="2400" b="1" dirty="0">
                <a:solidFill>
                  <a:srgbClr val="002060"/>
                </a:solidFill>
              </a:rPr>
            </a:br>
            <a:r>
              <a:rPr lang="ru-RU" sz="2400" b="1" dirty="0">
                <a:solidFill>
                  <a:srgbClr val="002060"/>
                </a:solidFill>
              </a:rPr>
              <a:t>д. Репьевка</a:t>
            </a:r>
            <a:r>
              <a:rPr lang="ru-RU" sz="2400" dirty="0">
                <a:solidFill>
                  <a:srgbClr val="002060"/>
                </a:solidFill>
              </a:rPr>
              <a:t> </a:t>
            </a:r>
          </a:p>
        </p:txBody>
      </p:sp>
      <p:pic>
        <p:nvPicPr>
          <p:cNvPr id="3074" name="Picture 2" descr="D:\Documents and Settings\Домик\Рабочий стол\6686198e61ba6f1bd0f9c3264ab90e05.jpg"/>
          <p:cNvPicPr>
            <a:picLocks noChangeAspect="1" noChangeArrowheads="1"/>
          </p:cNvPicPr>
          <p:nvPr/>
        </p:nvPicPr>
        <p:blipFill>
          <a:blip r:embed="rId3"/>
          <a:srcRect/>
          <a:stretch>
            <a:fillRect/>
          </a:stretch>
        </p:blipFill>
        <p:spPr bwMode="auto">
          <a:xfrm>
            <a:off x="3071802" y="1714488"/>
            <a:ext cx="5715040" cy="2649654"/>
          </a:xfrm>
          <a:prstGeom prst="rect">
            <a:avLst/>
          </a:prstGeom>
          <a:noFill/>
        </p:spPr>
      </p:pic>
    </p:spTree>
    <p:extLst>
      <p:ext uri="{BB962C8B-B14F-4D97-AF65-F5344CB8AC3E}">
        <p14:creationId xmlns="" xmlns:p14="http://schemas.microsoft.com/office/powerpoint/2010/main" val="2616673300"/>
      </p:ext>
    </p:extLst>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4" name="Заголовок 3"/>
          <p:cNvSpPr>
            <a:spLocks noGrp="1"/>
          </p:cNvSpPr>
          <p:nvPr>
            <p:ph type="title"/>
          </p:nvPr>
        </p:nvSpPr>
        <p:spPr/>
        <p:txBody>
          <a:bodyPr>
            <a:normAutofit/>
          </a:bodyPr>
          <a:lstStyle/>
          <a:p>
            <a:r>
              <a:rPr lang="ru-RU" sz="3200" b="1" dirty="0">
                <a:solidFill>
                  <a:srgbClr val="00B050"/>
                </a:solidFill>
                <a:latin typeface="Times New Roman" pitchFamily="18" charset="0"/>
                <a:cs typeface="Times New Roman" pitchFamily="18" charset="0"/>
              </a:rPr>
              <a:t>И</a:t>
            </a:r>
            <a:r>
              <a:rPr lang="ba-RU" sz="3200" b="1" dirty="0">
                <a:solidFill>
                  <a:srgbClr val="00B050"/>
                </a:solidFill>
                <a:latin typeface="Times New Roman" pitchFamily="18" charset="0"/>
                <a:cs typeface="Times New Roman" pitchFamily="18" charset="0"/>
              </a:rPr>
              <a:t>браһим, Бәкәй авыллары </a:t>
            </a:r>
            <a:endParaRPr lang="ru-RU" sz="3200" dirty="0">
              <a:solidFill>
                <a:srgbClr val="00B050"/>
              </a:solidFill>
              <a:latin typeface="Times New Roman" pitchFamily="18" charset="0"/>
              <a:cs typeface="Times New Roman" pitchFamily="18" charset="0"/>
            </a:endParaRPr>
          </a:p>
        </p:txBody>
      </p:sp>
      <p:sp>
        <p:nvSpPr>
          <p:cNvPr id="5" name="Текст 4"/>
          <p:cNvSpPr>
            <a:spLocks noGrp="1"/>
          </p:cNvSpPr>
          <p:nvPr>
            <p:ph type="body" idx="1"/>
          </p:nvPr>
        </p:nvSpPr>
        <p:spPr>
          <a:xfrm>
            <a:off x="642910" y="1535113"/>
            <a:ext cx="3714776" cy="639762"/>
          </a:xfrm>
        </p:spPr>
        <p:txBody>
          <a:bodyPr>
            <a:normAutofit fontScale="92500" lnSpcReduction="20000"/>
          </a:bodyPr>
          <a:lstStyle/>
          <a:p>
            <a:r>
              <a:rPr lang="tt-RU" dirty="0"/>
              <a:t> </a:t>
            </a:r>
            <a:r>
              <a:rPr lang="tt-RU" dirty="0">
                <a:solidFill>
                  <a:srgbClr val="C00000"/>
                </a:solidFill>
                <a:latin typeface="Times New Roman" pitchFamily="18" charset="0"/>
                <a:cs typeface="Times New Roman" pitchFamily="18" charset="0"/>
              </a:rPr>
              <a:t>Акбашева Тайфә Халимҗан  кызы</a:t>
            </a:r>
            <a:endParaRPr lang="ru-RU" dirty="0">
              <a:solidFill>
                <a:srgbClr val="C00000"/>
              </a:solidFill>
              <a:latin typeface="Times New Roman" pitchFamily="18" charset="0"/>
              <a:cs typeface="Times New Roman" pitchFamily="18" charset="0"/>
            </a:endParaRPr>
          </a:p>
        </p:txBody>
      </p:sp>
      <p:sp>
        <p:nvSpPr>
          <p:cNvPr id="6" name="Объект 5"/>
          <p:cNvSpPr>
            <a:spLocks noGrp="1"/>
          </p:cNvSpPr>
          <p:nvPr>
            <p:ph sz="half" idx="2"/>
          </p:nvPr>
        </p:nvSpPr>
        <p:spPr/>
        <p:style>
          <a:lnRef idx="3">
            <a:schemeClr val="lt1"/>
          </a:lnRef>
          <a:fillRef idx="1">
            <a:schemeClr val="accent2"/>
          </a:fillRef>
          <a:effectRef idx="1">
            <a:schemeClr val="accent2"/>
          </a:effectRef>
          <a:fontRef idx="minor">
            <a:schemeClr val="lt1"/>
          </a:fontRef>
        </p:style>
        <p:txBody>
          <a:bodyPr>
            <a:normAutofit fontScale="70000" lnSpcReduction="20000"/>
          </a:bodyPr>
          <a:lstStyle/>
          <a:p>
            <a:pPr>
              <a:buNone/>
            </a:pPr>
            <a:r>
              <a:rPr lang="tt-RU" dirty="0">
                <a:solidFill>
                  <a:srgbClr val="FFFF00"/>
                </a:solidFill>
              </a:rPr>
              <a:t>“...Кырда хатын-кыз, үсмер балалар иген басуында чуп утый идек. “Сугыш башланган!” - дип авылдан малайлар йөгереп килде. Без коелып төштек...Авылыбызның менә дигән ир-егетләрен бер-бер артлы фронтка озату башланды. Чират безнең әткәйгә дә җитте. Әткәй белән бергә тагын берничә егет китәргә тиеш иде. Алар, атка төялеп, авылны әйләнделәр, җыр сузып җибәрделәр:</a:t>
            </a:r>
            <a:endParaRPr lang="ru-RU" dirty="0">
              <a:solidFill>
                <a:srgbClr val="FFFF00"/>
              </a:solidFill>
            </a:endParaRPr>
          </a:p>
          <a:p>
            <a:r>
              <a:rPr lang="tt-RU" dirty="0">
                <a:solidFill>
                  <a:srgbClr val="FFFF00"/>
                </a:solidFill>
              </a:rPr>
              <a:t>“Агымсудай безнең гомерләр </a:t>
            </a:r>
            <a:endParaRPr lang="ru-RU" dirty="0">
              <a:solidFill>
                <a:srgbClr val="FFFF00"/>
              </a:solidFill>
            </a:endParaRPr>
          </a:p>
          <a:p>
            <a:r>
              <a:rPr lang="tt-RU" dirty="0">
                <a:solidFill>
                  <a:srgbClr val="FFFF00"/>
                </a:solidFill>
              </a:rPr>
              <a:t>Дулкыыннарга кереп югала”.</a:t>
            </a:r>
            <a:endParaRPr lang="ru-RU" dirty="0">
              <a:solidFill>
                <a:srgbClr val="FFFF00"/>
              </a:solidFill>
            </a:endParaRPr>
          </a:p>
          <a:p>
            <a:r>
              <a:rPr lang="tt-RU" dirty="0">
                <a:solidFill>
                  <a:srgbClr val="FFFF00"/>
                </a:solidFill>
              </a:rPr>
              <a:t> Күмәк җыр, моңга әйләнеп, бик күпләрнең бәгыренә, ук булып килеп кадалды.</a:t>
            </a:r>
            <a:endParaRPr lang="ru-RU" dirty="0">
              <a:solidFill>
                <a:srgbClr val="FFFF00"/>
              </a:solidFill>
            </a:endParaRPr>
          </a:p>
        </p:txBody>
      </p:sp>
      <p:sp>
        <p:nvSpPr>
          <p:cNvPr id="7" name="Текст 6"/>
          <p:cNvSpPr>
            <a:spLocks noGrp="1"/>
          </p:cNvSpPr>
          <p:nvPr>
            <p:ph type="body" sz="quarter" idx="3"/>
          </p:nvPr>
        </p:nvSpPr>
        <p:spPr>
          <a:xfrm>
            <a:off x="4929190" y="1535113"/>
            <a:ext cx="3757611" cy="639762"/>
          </a:xfrm>
        </p:spPr>
        <p:txBody>
          <a:bodyPr>
            <a:normAutofit fontScale="92500" lnSpcReduction="20000"/>
          </a:bodyPr>
          <a:lstStyle/>
          <a:p>
            <a:r>
              <a:rPr lang="tt-RU" dirty="0">
                <a:solidFill>
                  <a:srgbClr val="C00000"/>
                </a:solidFill>
                <a:latin typeface="Times New Roman" pitchFamily="18" charset="0"/>
                <a:cs typeface="Times New Roman" pitchFamily="18" charset="0"/>
              </a:rPr>
              <a:t>Ахмадышина Минзифа Динислам кызы.</a:t>
            </a:r>
            <a:endParaRPr lang="ru-RU" dirty="0">
              <a:solidFill>
                <a:srgbClr val="C00000"/>
              </a:solidFill>
              <a:latin typeface="Times New Roman" pitchFamily="18" charset="0"/>
              <a:cs typeface="Times New Roman" pitchFamily="18" charset="0"/>
            </a:endParaRPr>
          </a:p>
        </p:txBody>
      </p:sp>
      <p:sp>
        <p:nvSpPr>
          <p:cNvPr id="8" name="Объект 7"/>
          <p:cNvSpPr>
            <a:spLocks noGrp="1"/>
          </p:cNvSpPr>
          <p:nvPr>
            <p:ph sz="quarter" idx="4"/>
          </p:nvPr>
        </p:nvSpPr>
        <p:spPr/>
        <p:style>
          <a:lnRef idx="3">
            <a:schemeClr val="lt1"/>
          </a:lnRef>
          <a:fillRef idx="1">
            <a:schemeClr val="accent2"/>
          </a:fillRef>
          <a:effectRef idx="1">
            <a:schemeClr val="accent2"/>
          </a:effectRef>
          <a:fontRef idx="minor">
            <a:schemeClr val="lt1"/>
          </a:fontRef>
        </p:style>
        <p:txBody>
          <a:bodyPr>
            <a:normAutofit fontScale="70000" lnSpcReduction="20000"/>
          </a:bodyPr>
          <a:lstStyle/>
          <a:p>
            <a:r>
              <a:rPr lang="tt-RU" dirty="0"/>
              <a:t> </a:t>
            </a:r>
            <a:r>
              <a:rPr lang="tt-RU" dirty="0">
                <a:solidFill>
                  <a:srgbClr val="FFFF00"/>
                </a:solidFill>
              </a:rPr>
              <a:t>”...Сугыш башланганда миңа 11 яшь иде. Гаиләдә иң зурысы - башбала идем. Әткәй сугышка киткәндә без биш бала калдык. Бишенчесе тумаган да иде. Әткәйгә сугышка китәргә хәбәр булгач, ул әзерләнә башлады, әнкәй елый да елый. Менә китәргә вакыт җитте. Әткәй ат арбасына утырып, әкрен генә кузгалды.  Янында кемнәрдер бар иде. Кибет(магазин) яныннан үтеберәк киткәч, ул туктады да, мине чакырып алып, итәгенә утыртты: “Кызым әңкәңә булышырсың. Мин колхоз рәисе Мәхмүт бабаңнан такталар сораган идем, кар базын төзәтергә, шуны барып алырсыз. ”Фәлән” бабаңнар булышырлар”, -  диде. </a:t>
            </a:r>
            <a:endParaRPr lang="ru-RU" dirty="0">
              <a:solidFill>
                <a:srgbClr val="FFFF00"/>
              </a:solidFill>
            </a:endParaRPr>
          </a:p>
        </p:txBody>
      </p:sp>
    </p:spTree>
    <p:extLst>
      <p:ext uri="{BB962C8B-B14F-4D97-AF65-F5344CB8AC3E}">
        <p14:creationId xmlns="" xmlns:p14="http://schemas.microsoft.com/office/powerpoint/2010/main" val="906171935"/>
      </p:ext>
    </p:extLst>
  </p:cSld>
  <p:clrMapOvr>
    <a:masterClrMapping/>
  </p:clrMapOvr>
  <p:transition>
    <p:whee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5" name="Заголовок 4"/>
          <p:cNvSpPr>
            <a:spLocks noGrp="1"/>
          </p:cNvSpPr>
          <p:nvPr>
            <p:ph type="title"/>
          </p:nvPr>
        </p:nvSpPr>
        <p:spPr/>
        <p:txBody>
          <a:bodyPr/>
          <a:lstStyle/>
          <a:p>
            <a:endParaRPr lang="ru-RU"/>
          </a:p>
        </p:txBody>
      </p:sp>
      <p:sp>
        <p:nvSpPr>
          <p:cNvPr id="6" name="Объект 5"/>
          <p:cNvSpPr>
            <a:spLocks noGrp="1"/>
          </p:cNvSpPr>
          <p:nvPr>
            <p:ph sz="half" idx="1"/>
          </p:nvPr>
        </p:nvSpPr>
        <p:spPr>
          <a:xfrm>
            <a:off x="428596" y="857232"/>
            <a:ext cx="4143404" cy="5268933"/>
          </a:xfrm>
        </p:spPr>
        <p:txBody>
          <a:bodyPr>
            <a:normAutofit/>
          </a:bodyPr>
          <a:lstStyle/>
          <a:p>
            <a:pPr marL="0" indent="0">
              <a:buNone/>
            </a:pPr>
            <a:r>
              <a:rPr lang="tt-RU" sz="1800" b="1" dirty="0">
                <a:latin typeface="Times New Roman" pitchFamily="18" charset="0"/>
                <a:cs typeface="Times New Roman" pitchFamily="18" charset="0"/>
              </a:rPr>
              <a:t> </a:t>
            </a:r>
            <a:endParaRPr lang="tt-RU" sz="1800" b="1" dirty="0" smtClean="0">
              <a:latin typeface="Times New Roman" pitchFamily="18" charset="0"/>
              <a:cs typeface="Times New Roman" pitchFamily="18" charset="0"/>
            </a:endParaRPr>
          </a:p>
          <a:p>
            <a:pPr marL="0" indent="0">
              <a:buNone/>
            </a:pPr>
            <a:r>
              <a:rPr lang="tt-RU" sz="1800" b="1" dirty="0" smtClean="0">
                <a:solidFill>
                  <a:srgbClr val="C00000"/>
                </a:solidFill>
                <a:latin typeface="Times New Roman" pitchFamily="18" charset="0"/>
                <a:cs typeface="Times New Roman" pitchFamily="18" charset="0"/>
              </a:rPr>
              <a:t>Багаутдинова </a:t>
            </a:r>
            <a:r>
              <a:rPr lang="tt-RU" sz="1800" b="1" dirty="0">
                <a:solidFill>
                  <a:srgbClr val="C00000"/>
                </a:solidFill>
                <a:latin typeface="Times New Roman" pitchFamily="18" charset="0"/>
                <a:cs typeface="Times New Roman" pitchFamily="18" charset="0"/>
              </a:rPr>
              <a:t>Васига Фазулла кызы</a:t>
            </a:r>
            <a:endParaRPr lang="ru-RU" sz="1800" dirty="0">
              <a:solidFill>
                <a:srgbClr val="C00000"/>
              </a:solidFill>
              <a:latin typeface="Times New Roman" pitchFamily="18" charset="0"/>
              <a:cs typeface="Times New Roman" pitchFamily="18" charset="0"/>
            </a:endParaRPr>
          </a:p>
        </p:txBody>
      </p:sp>
      <p:sp>
        <p:nvSpPr>
          <p:cNvPr id="7" name="Объект 6"/>
          <p:cNvSpPr>
            <a:spLocks noGrp="1"/>
          </p:cNvSpPr>
          <p:nvPr>
            <p:ph sz="half" idx="2"/>
          </p:nvPr>
        </p:nvSpPr>
        <p:spPr>
          <a:xfrm>
            <a:off x="4572000" y="1124745"/>
            <a:ext cx="4114800" cy="5001420"/>
          </a:xfrm>
        </p:spPr>
        <p:txBody>
          <a:bodyPr/>
          <a:lstStyle/>
          <a:p>
            <a:pPr marL="0" indent="0">
              <a:buNone/>
            </a:pPr>
            <a:r>
              <a:rPr lang="tt-RU" b="1" dirty="0"/>
              <a:t> </a:t>
            </a:r>
            <a:r>
              <a:rPr lang="tt-RU" sz="1800" b="1" dirty="0">
                <a:solidFill>
                  <a:srgbClr val="C00000"/>
                </a:solidFill>
                <a:latin typeface="Times New Roman" pitchFamily="18" charset="0"/>
                <a:cs typeface="Times New Roman" pitchFamily="18" charset="0"/>
              </a:rPr>
              <a:t>Галиева Резеда Мансур кызы </a:t>
            </a:r>
            <a:endParaRPr lang="ru-RU" sz="1800" dirty="0">
              <a:solidFill>
                <a:srgbClr val="C00000"/>
              </a:solidFill>
              <a:latin typeface="Times New Roman" pitchFamily="18" charset="0"/>
              <a:cs typeface="Times New Roman" pitchFamily="18" charset="0"/>
            </a:endParaRPr>
          </a:p>
        </p:txBody>
      </p:sp>
      <p:pic>
        <p:nvPicPr>
          <p:cNvPr id="8" name="Picture 2" descr="C:\Users\Ранис\Pictures\SAM_0619.JPG"/>
          <p:cNvPicPr/>
          <p:nvPr/>
        </p:nvPicPr>
        <p:blipFill rotWithShape="1">
          <a:blip r:embed="rId3" cstate="print">
            <a:extLst>
              <a:ext uri="{28A0092B-C50C-407E-A947-70E740481C1C}">
                <a14:useLocalDpi xmlns="" xmlns:a14="http://schemas.microsoft.com/office/drawing/2010/main" val="0"/>
              </a:ext>
            </a:extLst>
          </a:blip>
          <a:srcRect t="39039" r="19412"/>
          <a:stretch/>
        </p:blipFill>
        <p:spPr bwMode="auto">
          <a:xfrm>
            <a:off x="428596" y="1772816"/>
            <a:ext cx="3370703" cy="1799060"/>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9" name="Прямоугольник 8"/>
          <p:cNvSpPr/>
          <p:nvPr/>
        </p:nvSpPr>
        <p:spPr>
          <a:xfrm>
            <a:off x="467544" y="3505878"/>
            <a:ext cx="3744416" cy="2031325"/>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 ...Уып алып кайткан арышны кирпеч куеп табада курабыз,  “шишара” белән тәгәрәтәбез, ярма ясап үләннәр дә кушып,   ашка салабыз. Сугыш чорында шулай  тукландык, ачка үлмәскә тырыштык.</a:t>
            </a:r>
            <a:endParaRPr lang="ru-RU" b="1" dirty="0">
              <a:solidFill>
                <a:srgbClr val="002060"/>
              </a:solidFill>
              <a:latin typeface="Times New Roman" pitchFamily="18" charset="0"/>
              <a:cs typeface="Times New Roman" pitchFamily="18" charset="0"/>
            </a:endParaRPr>
          </a:p>
        </p:txBody>
      </p:sp>
      <p:pic>
        <p:nvPicPr>
          <p:cNvPr id="10" name="Picture 2" descr="C:\Users\Ранис\Pictures\резеда апа.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872080" y="1772815"/>
            <a:ext cx="2088232" cy="1387429"/>
          </a:xfrm>
          <a:prstGeom prst="rect">
            <a:avLst/>
          </a:prstGeom>
          <a:ln>
            <a:noFill/>
          </a:ln>
          <a:effectLst>
            <a:outerShdw blurRad="292100" dist="139700" dir="2700000" algn="tl" rotWithShape="0">
              <a:srgbClr val="333333">
                <a:alpha val="65000"/>
              </a:srgbClr>
            </a:outerShdw>
          </a:effectLst>
          <a:extLst/>
        </p:spPr>
      </p:pic>
      <p:sp>
        <p:nvSpPr>
          <p:cNvPr id="11" name="Прямоугольник 10"/>
          <p:cNvSpPr/>
          <p:nvPr/>
        </p:nvSpPr>
        <p:spPr>
          <a:xfrm>
            <a:off x="4211960" y="3250461"/>
            <a:ext cx="4752528" cy="313932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 “...Сугыш беткәч, Сәвия апаның кайтуын бүгенгедәй хәтерлим. Шыгырдап авыр урам капкасы ачылды., Август аеның кояшлы көннәре иде, төштән соңгы вакыт. Урак өстендә мондый аяз торган көннәрнең hәр минуты кадерле. Солдат киемендә бер апа кереп килгәнен күрдем дә, немец   кереп килә дип сәке астына кереп качтым. Керде дә, капчыгын куйды, сәке кырына килеп иелеп: “Резеда туганым, бу синме?” - дип сорады.</a:t>
            </a:r>
            <a:endParaRPr lang="ru-RU" b="1"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945124474"/>
      </p:ext>
    </p:extLst>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p:cNvSpPr>
            <a:spLocks noGrp="1"/>
          </p:cNvSpPr>
          <p:nvPr>
            <p:ph type="title"/>
          </p:nvPr>
        </p:nvSpPr>
        <p:spPr/>
        <p:txBody>
          <a:bodyPr/>
          <a:lstStyle/>
          <a:p>
            <a:endParaRPr lang="ru-RU"/>
          </a:p>
        </p:txBody>
      </p:sp>
      <p:sp>
        <p:nvSpPr>
          <p:cNvPr id="16" name="Объект 15"/>
          <p:cNvSpPr>
            <a:spLocks noGrp="1"/>
          </p:cNvSpPr>
          <p:nvPr>
            <p:ph sz="half" idx="1"/>
          </p:nvPr>
        </p:nvSpPr>
        <p:spPr/>
        <p:txBody>
          <a:bodyPr/>
          <a:lstStyle/>
          <a:p>
            <a:endParaRPr lang="ru-RU"/>
          </a:p>
        </p:txBody>
      </p:sp>
      <p:sp>
        <p:nvSpPr>
          <p:cNvPr id="17" name="Объект 16"/>
          <p:cNvSpPr>
            <a:spLocks noGrp="1"/>
          </p:cNvSpPr>
          <p:nvPr>
            <p:ph sz="half" idx="2"/>
          </p:nvPr>
        </p:nvSpPr>
        <p:spPr/>
        <p:txBody>
          <a:bodyPr/>
          <a:lstStyle/>
          <a:p>
            <a:endParaRPr lang="ru-RU"/>
          </a:p>
        </p:txBody>
      </p:sp>
      <p:pic>
        <p:nvPicPr>
          <p:cNvPr id="5"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pic>
        <p:nvPicPr>
          <p:cNvPr id="18" name="Picture 3" descr="F:\DCIM\100PHOTO\SAM_1475.JPG"/>
          <p:cNvPicPr/>
          <p:nvPr/>
        </p:nvPicPr>
        <p:blipFill rotWithShape="1">
          <a:blip r:embed="rId3" cstate="print">
            <a:extLst>
              <a:ext uri="{28A0092B-C50C-407E-A947-70E740481C1C}">
                <a14:useLocalDpi xmlns="" xmlns:a14="http://schemas.microsoft.com/office/drawing/2010/main" val="0"/>
              </a:ext>
            </a:extLst>
          </a:blip>
          <a:srcRect l="10970" t="15385" r="41613"/>
          <a:stretch/>
        </p:blipFill>
        <p:spPr bwMode="auto">
          <a:xfrm>
            <a:off x="539552" y="548680"/>
            <a:ext cx="1440160" cy="1944216"/>
          </a:xfrm>
          <a:prstGeom prst="rect">
            <a:avLst/>
          </a:prstGeom>
          <a:noFill/>
          <a:ln>
            <a:noFill/>
          </a:ln>
          <a:extLst>
            <a:ext uri="{53640926-AAD7-44D8-BBD7-CCE9431645EC}">
              <a14:shadowObscured xmlns="" xmlns:a14="http://schemas.microsoft.com/office/drawing/2010/main"/>
            </a:ext>
          </a:extLst>
        </p:spPr>
      </p:pic>
      <p:sp>
        <p:nvSpPr>
          <p:cNvPr id="19" name="Прямоугольник 18"/>
          <p:cNvSpPr/>
          <p:nvPr/>
        </p:nvSpPr>
        <p:spPr>
          <a:xfrm>
            <a:off x="395536" y="2492896"/>
            <a:ext cx="2808312" cy="646331"/>
          </a:xfrm>
          <a:prstGeom prst="rect">
            <a:avLst/>
          </a:prstGeom>
        </p:spPr>
        <p:txBody>
          <a:bodyPr wrap="square">
            <a:spAutoFit/>
          </a:bodyPr>
          <a:lstStyle/>
          <a:p>
            <a:r>
              <a:rPr lang="tt-RU" b="1" dirty="0">
                <a:solidFill>
                  <a:srgbClr val="640000"/>
                </a:solidFill>
                <a:latin typeface="Times New Roman" pitchFamily="18" charset="0"/>
                <a:cs typeface="Times New Roman" pitchFamily="18" charset="0"/>
              </a:rPr>
              <a:t>Ганиев Әнис Мансур улы</a:t>
            </a:r>
            <a:endParaRPr lang="ru-RU" dirty="0">
              <a:solidFill>
                <a:srgbClr val="640000"/>
              </a:solidFill>
              <a:latin typeface="Times New Roman" pitchFamily="18" charset="0"/>
              <a:cs typeface="Times New Roman" pitchFamily="18" charset="0"/>
            </a:endParaRPr>
          </a:p>
        </p:txBody>
      </p:sp>
      <p:sp>
        <p:nvSpPr>
          <p:cNvPr id="20" name="Прямоугольник 19"/>
          <p:cNvSpPr/>
          <p:nvPr/>
        </p:nvSpPr>
        <p:spPr>
          <a:xfrm>
            <a:off x="3443290" y="2677562"/>
            <a:ext cx="2953536" cy="646331"/>
          </a:xfrm>
          <a:prstGeom prst="rect">
            <a:avLst/>
          </a:prstGeom>
        </p:spPr>
        <p:txBody>
          <a:bodyPr wrap="square">
            <a:spAutoFit/>
          </a:bodyPr>
          <a:lstStyle/>
          <a:p>
            <a:r>
              <a:rPr lang="tt-RU" b="1" dirty="0"/>
              <a:t> </a:t>
            </a:r>
            <a:r>
              <a:rPr lang="tt-RU" b="1" dirty="0">
                <a:solidFill>
                  <a:srgbClr val="640000"/>
                </a:solidFill>
                <a:latin typeface="Times New Roman" pitchFamily="18" charset="0"/>
                <a:cs typeface="Times New Roman" pitchFamily="18" charset="0"/>
              </a:rPr>
              <a:t>Ганиева Минидинә Минияр кызы</a:t>
            </a:r>
            <a:endParaRPr lang="ru-RU" dirty="0">
              <a:solidFill>
                <a:srgbClr val="640000"/>
              </a:solidFill>
              <a:latin typeface="Times New Roman" pitchFamily="18" charset="0"/>
              <a:cs typeface="Times New Roman" pitchFamily="18" charset="0"/>
            </a:endParaRPr>
          </a:p>
        </p:txBody>
      </p:sp>
      <p:pic>
        <p:nvPicPr>
          <p:cNvPr id="21" name="Picture 2" descr="C:\Users\Ранис\Pictures\SAM_1488.JPG"/>
          <p:cNvPicPr/>
          <p:nvPr/>
        </p:nvPicPr>
        <p:blipFill rotWithShape="1">
          <a:blip r:embed="rId4" cstate="print">
            <a:extLst>
              <a:ext uri="{28A0092B-C50C-407E-A947-70E740481C1C}">
                <a14:useLocalDpi xmlns="" xmlns:a14="http://schemas.microsoft.com/office/drawing/2010/main" val="0"/>
              </a:ext>
            </a:extLst>
          </a:blip>
          <a:srcRect l="31114" t="28749" r="17818" b="12833"/>
          <a:stretch/>
        </p:blipFill>
        <p:spPr bwMode="auto">
          <a:xfrm>
            <a:off x="3443290" y="723950"/>
            <a:ext cx="2059940" cy="1922780"/>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22" name="Прямоугольник 21"/>
          <p:cNvSpPr/>
          <p:nvPr/>
        </p:nvSpPr>
        <p:spPr>
          <a:xfrm>
            <a:off x="6410717" y="2646730"/>
            <a:ext cx="2080894" cy="923330"/>
          </a:xfrm>
          <a:prstGeom prst="rect">
            <a:avLst/>
          </a:prstGeom>
        </p:spPr>
        <p:txBody>
          <a:bodyPr wrap="square">
            <a:spAutoFit/>
          </a:bodyPr>
          <a:lstStyle/>
          <a:p>
            <a:r>
              <a:rPr lang="tt-RU" b="1" dirty="0">
                <a:solidFill>
                  <a:srgbClr val="640000"/>
                </a:solidFill>
                <a:latin typeface="Times New Roman" pitchFamily="18" charset="0"/>
                <a:cs typeface="Times New Roman" pitchFamily="18" charset="0"/>
              </a:rPr>
              <a:t>Ганиева Тәскирә Йосып кызы</a:t>
            </a:r>
            <a:endParaRPr lang="ru-RU" dirty="0">
              <a:solidFill>
                <a:srgbClr val="640000"/>
              </a:solidFill>
              <a:latin typeface="Times New Roman" pitchFamily="18" charset="0"/>
              <a:cs typeface="Times New Roman" pitchFamily="18" charset="0"/>
            </a:endParaRPr>
          </a:p>
          <a:p>
            <a:r>
              <a:rPr lang="tt-RU" b="1" dirty="0">
                <a:solidFill>
                  <a:srgbClr val="640000"/>
                </a:solidFill>
                <a:latin typeface="Times New Roman" pitchFamily="18" charset="0"/>
                <a:cs typeface="Times New Roman" pitchFamily="18" charset="0"/>
              </a:rPr>
              <a:t> </a:t>
            </a:r>
            <a:endParaRPr lang="ru-RU" dirty="0">
              <a:solidFill>
                <a:srgbClr val="640000"/>
              </a:solidFill>
              <a:latin typeface="Times New Roman" pitchFamily="18" charset="0"/>
              <a:cs typeface="Times New Roman" pitchFamily="18" charset="0"/>
            </a:endParaRPr>
          </a:p>
        </p:txBody>
      </p:sp>
      <p:pic>
        <p:nvPicPr>
          <p:cNvPr id="23" name="Picture 2" descr="C:\Users\Ранис\Pictures\SAM_1516.JPG"/>
          <p:cNvPicPr/>
          <p:nvPr/>
        </p:nvPicPr>
        <p:blipFill rotWithShape="1">
          <a:blip r:embed="rId5" cstate="print">
            <a:extLst>
              <a:ext uri="{28A0092B-C50C-407E-A947-70E740481C1C}">
                <a14:useLocalDpi xmlns="" xmlns:a14="http://schemas.microsoft.com/office/drawing/2010/main" val="0"/>
              </a:ext>
            </a:extLst>
          </a:blip>
          <a:srcRect l="8335" r="23254" b="15406"/>
          <a:stretch/>
        </p:blipFill>
        <p:spPr bwMode="auto">
          <a:xfrm>
            <a:off x="6410717" y="723950"/>
            <a:ext cx="2080895" cy="1842770"/>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pic>
        <p:nvPicPr>
          <p:cNvPr id="24" name="Picture 3" descr="C:\Users\Ранис\Pictures\SAM_1520.JPG"/>
          <p:cNvPicPr/>
          <p:nvPr/>
        </p:nvPicPr>
        <p:blipFill rotWithShape="1">
          <a:blip r:embed="rId6" cstate="print">
            <a:extLst>
              <a:ext uri="{28A0092B-C50C-407E-A947-70E740481C1C}">
                <a14:useLocalDpi xmlns="" xmlns:a14="http://schemas.microsoft.com/office/drawing/2010/main" val="0"/>
              </a:ext>
            </a:extLst>
          </a:blip>
          <a:srcRect l="20989" t="7652" r="18852"/>
          <a:stretch/>
        </p:blipFill>
        <p:spPr bwMode="auto">
          <a:xfrm>
            <a:off x="538634" y="2902994"/>
            <a:ext cx="1801117" cy="2038174"/>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25" name="Прямоугольник 24"/>
          <p:cNvSpPr/>
          <p:nvPr/>
        </p:nvSpPr>
        <p:spPr>
          <a:xfrm>
            <a:off x="359072" y="4363361"/>
            <a:ext cx="1980679" cy="646331"/>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tt-RU" b="1" dirty="0">
                <a:solidFill>
                  <a:srgbClr val="FFFF00"/>
                </a:solidFill>
                <a:latin typeface="Times New Roman" pitchFamily="18" charset="0"/>
                <a:cs typeface="Times New Roman" pitchFamily="18" charset="0"/>
              </a:rPr>
              <a:t>Кабиров Фәүзи Кәшфулла улы</a:t>
            </a:r>
            <a:endParaRPr lang="ru-RU" dirty="0">
              <a:solidFill>
                <a:srgbClr val="FFFF00"/>
              </a:solidFill>
              <a:latin typeface="Times New Roman" pitchFamily="18" charset="0"/>
              <a:cs typeface="Times New Roman" pitchFamily="18" charset="0"/>
            </a:endParaRPr>
          </a:p>
        </p:txBody>
      </p:sp>
      <p:pic>
        <p:nvPicPr>
          <p:cNvPr id="26" name="Picture 3" descr="C:\Users\Ранис\Pictures\SAM_0721.JPG"/>
          <p:cNvPicPr/>
          <p:nvPr/>
        </p:nvPicPr>
        <p:blipFill rotWithShape="1">
          <a:blip r:embed="rId7" cstate="print">
            <a:extLst>
              <a:ext uri="{28A0092B-C50C-407E-A947-70E740481C1C}">
                <a14:useLocalDpi xmlns="" xmlns:a14="http://schemas.microsoft.com/office/drawing/2010/main" val="0"/>
              </a:ext>
            </a:extLst>
          </a:blip>
          <a:srcRect l="11647" t="-1" r="7987" b="-157"/>
          <a:stretch/>
        </p:blipFill>
        <p:spPr bwMode="auto">
          <a:xfrm>
            <a:off x="2987824" y="3335182"/>
            <a:ext cx="2341880" cy="1763395"/>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27" name="Прямоугольник 26"/>
          <p:cNvSpPr/>
          <p:nvPr/>
        </p:nvSpPr>
        <p:spPr>
          <a:xfrm>
            <a:off x="2987824" y="4363362"/>
            <a:ext cx="234188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t-RU" b="1" dirty="0">
                <a:solidFill>
                  <a:srgbClr val="640000"/>
                </a:solidFill>
                <a:latin typeface="Times New Roman" pitchFamily="18" charset="0"/>
                <a:cs typeface="Times New Roman" pitchFamily="18" charset="0"/>
              </a:rPr>
              <a:t>Магасумов Рәсим Мансур улы </a:t>
            </a:r>
            <a:endParaRPr lang="ru-RU" b="1" dirty="0">
              <a:solidFill>
                <a:srgbClr val="640000"/>
              </a:solidFill>
              <a:latin typeface="Times New Roman" pitchFamily="18" charset="0"/>
              <a:cs typeface="Times New Roman" pitchFamily="18" charset="0"/>
            </a:endParaRPr>
          </a:p>
        </p:txBody>
      </p:sp>
      <p:pic>
        <p:nvPicPr>
          <p:cNvPr id="28" name="Picture 2" descr="C:\Users\Ранис\Pictures\4 хатын.jpg"/>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671754" y="3461928"/>
            <a:ext cx="2821940" cy="2449195"/>
          </a:xfrm>
          <a:prstGeom prst="rect">
            <a:avLst/>
          </a:prstGeom>
          <a:ln>
            <a:noFill/>
          </a:ln>
          <a:effectLst>
            <a:softEdge rad="112500"/>
          </a:effectLst>
          <a:extLst/>
        </p:spPr>
      </p:pic>
      <p:sp>
        <p:nvSpPr>
          <p:cNvPr id="29" name="Прямоугольник 28"/>
          <p:cNvSpPr/>
          <p:nvPr/>
        </p:nvSpPr>
        <p:spPr>
          <a:xfrm rot="10800000" flipV="1">
            <a:off x="5796136" y="5036657"/>
            <a:ext cx="252027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tt-RU" b="1" dirty="0">
                <a:solidFill>
                  <a:srgbClr val="640000"/>
                </a:solidFill>
                <a:latin typeface="Times New Roman" pitchFamily="18" charset="0"/>
                <a:cs typeface="Times New Roman" pitchFamily="18" charset="0"/>
              </a:rPr>
              <a:t>Магасумова  Фәнисә Нәгыйм кызы</a:t>
            </a:r>
            <a:endParaRPr lang="ru-RU" dirty="0">
              <a:solidFill>
                <a:srgbClr val="64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962483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6" name="Заголовок 5"/>
          <p:cNvSpPr>
            <a:spLocks noGrp="1"/>
          </p:cNvSpPr>
          <p:nvPr>
            <p:ph type="title"/>
          </p:nvPr>
        </p:nvSpPr>
        <p:spPr/>
        <p:txBody>
          <a:bodyPr/>
          <a:lstStyle/>
          <a:p>
            <a:endParaRPr lang="ru-RU"/>
          </a:p>
        </p:txBody>
      </p:sp>
      <p:sp>
        <p:nvSpPr>
          <p:cNvPr id="8" name="Объект 7"/>
          <p:cNvSpPr>
            <a:spLocks noGrp="1"/>
          </p:cNvSpPr>
          <p:nvPr>
            <p:ph sz="half" idx="2"/>
          </p:nvPr>
        </p:nvSpPr>
        <p:spPr>
          <a:xfrm>
            <a:off x="4572000" y="404664"/>
            <a:ext cx="4214842" cy="6167607"/>
          </a:xfrm>
        </p:spPr>
        <p:txBody>
          <a:bodyPr>
            <a:normAutofit fontScale="47500" lnSpcReduction="20000"/>
          </a:bodyPr>
          <a:lstStyle/>
          <a:p>
            <a:endParaRPr lang="tt-RU" b="1" dirty="0" smtClean="0"/>
          </a:p>
          <a:p>
            <a:endParaRPr lang="tt-RU" b="1" dirty="0"/>
          </a:p>
          <a:p>
            <a:endParaRPr lang="tt-RU" b="1" dirty="0" smtClean="0"/>
          </a:p>
          <a:p>
            <a:endParaRPr lang="tt-RU" b="1" dirty="0" smtClean="0"/>
          </a:p>
          <a:p>
            <a:endParaRPr lang="tt-RU" b="1" dirty="0"/>
          </a:p>
          <a:p>
            <a:endParaRPr lang="tt-RU" b="1" dirty="0" smtClean="0"/>
          </a:p>
          <a:p>
            <a:endParaRPr lang="tt-RU" b="1" dirty="0"/>
          </a:p>
          <a:p>
            <a:endParaRPr lang="tt-RU" b="1" dirty="0" smtClean="0"/>
          </a:p>
          <a:p>
            <a:endParaRPr lang="tt-RU" b="1" dirty="0"/>
          </a:p>
          <a:p>
            <a:endParaRPr lang="tt-RU" b="1" dirty="0"/>
          </a:p>
          <a:p>
            <a:endParaRPr lang="tt-RU" b="1" dirty="0" smtClean="0"/>
          </a:p>
          <a:p>
            <a:pPr marL="0" indent="0">
              <a:buNone/>
            </a:pPr>
            <a:r>
              <a:rPr lang="tt-RU" sz="3300" b="1" dirty="0" smtClean="0">
                <a:solidFill>
                  <a:srgbClr val="C00000"/>
                </a:solidFill>
                <a:latin typeface="Times New Roman" pitchFamily="18" charset="0"/>
                <a:cs typeface="Times New Roman" pitchFamily="18" charset="0"/>
              </a:rPr>
              <a:t>Сайфуллин </a:t>
            </a:r>
            <a:r>
              <a:rPr lang="tt-RU" sz="3300" b="1" dirty="0">
                <a:solidFill>
                  <a:srgbClr val="C00000"/>
                </a:solidFill>
                <a:latin typeface="Times New Roman" pitchFamily="18" charset="0"/>
                <a:cs typeface="Times New Roman" pitchFamily="18" charset="0"/>
              </a:rPr>
              <a:t>Кәшфулла </a:t>
            </a:r>
            <a:r>
              <a:rPr lang="tt-RU" sz="3300" b="1" dirty="0" smtClean="0">
                <a:solidFill>
                  <a:srgbClr val="C00000"/>
                </a:solidFill>
                <a:latin typeface="Times New Roman" pitchFamily="18" charset="0"/>
                <a:cs typeface="Times New Roman" pitchFamily="18" charset="0"/>
              </a:rPr>
              <a:t>Нигматулла улы</a:t>
            </a:r>
            <a:endParaRPr lang="ru-RU" sz="3300" dirty="0">
              <a:solidFill>
                <a:srgbClr val="C00000"/>
              </a:solidFill>
              <a:latin typeface="Times New Roman" pitchFamily="18" charset="0"/>
              <a:cs typeface="Times New Roman" pitchFamily="18" charset="0"/>
            </a:endParaRPr>
          </a:p>
          <a:p>
            <a:pPr>
              <a:buNone/>
            </a:pPr>
            <a:r>
              <a:rPr lang="tt-RU" sz="3800" b="1" dirty="0" smtClean="0">
                <a:solidFill>
                  <a:srgbClr val="7030A0"/>
                </a:solidFill>
                <a:latin typeface="Times New Roman" pitchFamily="18" charset="0"/>
                <a:cs typeface="Times New Roman" pitchFamily="18" charset="0"/>
              </a:rPr>
              <a:t> </a:t>
            </a:r>
            <a:r>
              <a:rPr lang="tt-RU" sz="3800" b="1" dirty="0">
                <a:solidFill>
                  <a:srgbClr val="7030A0"/>
                </a:solidFill>
                <a:latin typeface="Times New Roman" pitchFamily="18" charset="0"/>
                <a:cs typeface="Times New Roman" pitchFamily="18" charset="0"/>
              </a:rPr>
              <a:t>“...Барысы да бүгенгедәй күз алдымда... Әтием сугышка киткәндә, әнием  безне кочаклап, елап калды. Бәләкәй туганым дөньяга тумаган иде әле. Шул көннән башлап күргән авырлыкларны язып кына аңлатырлык түгел.Үгез белән җир тырматып, ат белән җир   сөрә идек. Лобогрейкада да, урман хуҗасы ярдәмчесе дә булып эшләдем, агач утырта идем, шуның исәбенә коры-сары утын бирәләр иде. Аны “уфалла”  арбасы белән ташыдым. </a:t>
            </a:r>
            <a:endParaRPr lang="ru-RU" sz="3800" b="1" dirty="0">
              <a:solidFill>
                <a:srgbClr val="7030A0"/>
              </a:solidFill>
              <a:latin typeface="Times New Roman" pitchFamily="18" charset="0"/>
              <a:cs typeface="Times New Roman" pitchFamily="18" charset="0"/>
            </a:endParaRPr>
          </a:p>
          <a:p>
            <a:endParaRPr lang="ru-RU" sz="3800" dirty="0">
              <a:latin typeface="Times New Roman" pitchFamily="18" charset="0"/>
              <a:cs typeface="Times New Roman" pitchFamily="18" charset="0"/>
            </a:endParaRPr>
          </a:p>
        </p:txBody>
      </p:sp>
      <p:pic>
        <p:nvPicPr>
          <p:cNvPr id="9" name="Picture 2" descr="C:\Users\Ранис\Pictures\SAM_1485.JPG"/>
          <p:cNvPicPr>
            <a:picLocks noGrp="1"/>
          </p:cNvPicPr>
          <p:nvPr>
            <p:ph sz="half" idx="1"/>
          </p:nvPr>
        </p:nvPicPr>
        <p:blipFill rotWithShape="1">
          <a:blip r:embed="rId3" cstate="print">
            <a:extLst>
              <a:ext uri="{28A0092B-C50C-407E-A947-70E740481C1C}">
                <a14:useLocalDpi xmlns="" xmlns:a14="http://schemas.microsoft.com/office/drawing/2010/main" val="0"/>
              </a:ext>
            </a:extLst>
          </a:blip>
          <a:srcRect l="7038" t="37583" r="2940"/>
          <a:stretch/>
        </p:blipFill>
        <p:spPr bwMode="auto">
          <a:xfrm>
            <a:off x="428596" y="1142984"/>
            <a:ext cx="3927380" cy="3360985"/>
          </a:xfrm>
          <a:prstGeom prst="rect">
            <a:avLst/>
          </a:prstGeom>
          <a:ln>
            <a:noFill/>
          </a:ln>
          <a:effectLst>
            <a:softEdge rad="112500"/>
          </a:effectLst>
          <a:extLst/>
        </p:spPr>
      </p:pic>
      <p:sp>
        <p:nvSpPr>
          <p:cNvPr id="10" name="Прямоугольник 9"/>
          <p:cNvSpPr/>
          <p:nvPr/>
        </p:nvSpPr>
        <p:spPr>
          <a:xfrm>
            <a:off x="411979" y="4077072"/>
            <a:ext cx="1800200" cy="92333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tt-RU" b="1" dirty="0">
                <a:latin typeface="Times New Roman" pitchFamily="18" charset="0"/>
                <a:cs typeface="Times New Roman" pitchFamily="18" charset="0"/>
              </a:rPr>
              <a:t>Ногоманов Фәнил Вәлиҗан улы</a:t>
            </a:r>
            <a:endParaRPr lang="ru-RU" dirty="0">
              <a:latin typeface="Times New Roman" pitchFamily="18" charset="0"/>
              <a:cs typeface="Times New Roman" pitchFamily="18" charset="0"/>
            </a:endParaRPr>
          </a:p>
        </p:txBody>
      </p:sp>
      <p:sp>
        <p:nvSpPr>
          <p:cNvPr id="11" name="Прямоугольник 10"/>
          <p:cNvSpPr/>
          <p:nvPr/>
        </p:nvSpPr>
        <p:spPr>
          <a:xfrm>
            <a:off x="2339752" y="4077072"/>
            <a:ext cx="2218357" cy="646331"/>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tt-RU" b="1" dirty="0">
                <a:latin typeface="Times New Roman" pitchFamily="18" charset="0"/>
                <a:cs typeface="Times New Roman" pitchFamily="18" charset="0"/>
              </a:rPr>
              <a:t>Ногоманова Сәгидә Шәкүр кызы</a:t>
            </a:r>
            <a:endParaRPr lang="ru-RU" dirty="0">
              <a:latin typeface="Times New Roman" pitchFamily="18" charset="0"/>
              <a:cs typeface="Times New Roman" pitchFamily="18" charset="0"/>
            </a:endParaRPr>
          </a:p>
        </p:txBody>
      </p:sp>
      <p:pic>
        <p:nvPicPr>
          <p:cNvPr id="12" name="Picture 3" descr="C:\Users\Ранис\Pictures\SAM_1546.JPG"/>
          <p:cNvPicPr/>
          <p:nvPr/>
        </p:nvPicPr>
        <p:blipFill rotWithShape="1">
          <a:blip r:embed="rId4" cstate="print">
            <a:extLst>
              <a:ext uri="{28A0092B-C50C-407E-A947-70E740481C1C}">
                <a14:useLocalDpi xmlns="" xmlns:a14="http://schemas.microsoft.com/office/drawing/2010/main" val="0"/>
              </a:ext>
            </a:extLst>
          </a:blip>
          <a:srcRect l="736" t="11620" r="33655" b="507"/>
          <a:stretch/>
        </p:blipFill>
        <p:spPr bwMode="auto">
          <a:xfrm>
            <a:off x="5357818" y="285728"/>
            <a:ext cx="2232818" cy="2285992"/>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2939829832"/>
      </p:ext>
    </p:extLst>
  </p:cSld>
  <p:clrMapOvr>
    <a:masterClrMapping/>
  </p:clrMapOvr>
  <p:transition>
    <p:split dir="in"/>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Заголовок 18"/>
          <p:cNvSpPr>
            <a:spLocks noGrp="1"/>
          </p:cNvSpPr>
          <p:nvPr>
            <p:ph type="title"/>
          </p:nvPr>
        </p:nvSpPr>
        <p:spPr/>
        <p:txBody>
          <a:bodyPr/>
          <a:lstStyle/>
          <a:p>
            <a:endParaRPr lang="ru-RU"/>
          </a:p>
        </p:txBody>
      </p:sp>
      <p:sp>
        <p:nvSpPr>
          <p:cNvPr id="20" name="Объект 19"/>
          <p:cNvSpPr>
            <a:spLocks noGrp="1"/>
          </p:cNvSpPr>
          <p:nvPr>
            <p:ph sz="half" idx="1"/>
          </p:nvPr>
        </p:nvSpPr>
        <p:spPr/>
        <p:txBody>
          <a:bodyPr/>
          <a:lstStyle/>
          <a:p>
            <a:endParaRPr lang="ru-RU"/>
          </a:p>
        </p:txBody>
      </p:sp>
      <p:sp>
        <p:nvSpPr>
          <p:cNvPr id="21" name="Объект 20"/>
          <p:cNvSpPr>
            <a:spLocks noGrp="1"/>
          </p:cNvSpPr>
          <p:nvPr>
            <p:ph sz="half" idx="2"/>
          </p:nvPr>
        </p:nvSpPr>
        <p:spPr/>
        <p:txBody>
          <a:bodyPr/>
          <a:lstStyle/>
          <a:p>
            <a:endParaRPr lang="ru-RU"/>
          </a:p>
        </p:txBody>
      </p:sp>
      <p:pic>
        <p:nvPicPr>
          <p:cNvPr id="5" name="Picture 2" descr="D:\Documents and Settings\Домик\Рабочий стол\8c58f1217f1c.jpg"/>
          <p:cNvPicPr>
            <a:picLocks noChangeAspect="1" noChangeArrowheads="1"/>
          </p:cNvPicPr>
          <p:nvPr/>
        </p:nvPicPr>
        <p:blipFill>
          <a:blip r:embed="rId2"/>
          <a:srcRect/>
          <a:stretch>
            <a:fillRect/>
          </a:stretch>
        </p:blipFill>
        <p:spPr bwMode="auto">
          <a:xfrm>
            <a:off x="32068" y="12449"/>
            <a:ext cx="9144000" cy="7011757"/>
          </a:xfrm>
          <a:prstGeom prst="rect">
            <a:avLst/>
          </a:prstGeom>
          <a:noFill/>
        </p:spPr>
      </p:pic>
      <p:pic>
        <p:nvPicPr>
          <p:cNvPr id="22" name="Picture 3" descr="C:\Users\Ранис\Pictures\3.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6" y="332656"/>
            <a:ext cx="2592288" cy="2024774"/>
          </a:xfrm>
          <a:prstGeom prst="rect">
            <a:avLst/>
          </a:prstGeom>
          <a:ln>
            <a:noFill/>
          </a:ln>
          <a:effectLst>
            <a:softEdge rad="112500"/>
          </a:effectLst>
          <a:extLst/>
        </p:spPr>
      </p:pic>
      <p:sp>
        <p:nvSpPr>
          <p:cNvPr id="23" name="Прямоугольник 22"/>
          <p:cNvSpPr/>
          <p:nvPr/>
        </p:nvSpPr>
        <p:spPr>
          <a:xfrm>
            <a:off x="428596" y="2214554"/>
            <a:ext cx="2271196" cy="923330"/>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Сайфуллина Нәфига Ямалетдин  кызы</a:t>
            </a:r>
            <a:endParaRPr lang="ru-RU" dirty="0">
              <a:solidFill>
                <a:srgbClr val="002060"/>
              </a:solidFill>
              <a:latin typeface="Times New Roman" pitchFamily="18" charset="0"/>
              <a:cs typeface="Times New Roman" pitchFamily="18" charset="0"/>
            </a:endParaRPr>
          </a:p>
        </p:txBody>
      </p:sp>
      <p:pic>
        <p:nvPicPr>
          <p:cNvPr id="24" name="Picture 2" descr="C:\Users\Ранис\Pictures\SAM_1480.JPG"/>
          <p:cNvPicPr/>
          <p:nvPr/>
        </p:nvPicPr>
        <p:blipFill rotWithShape="1">
          <a:blip r:embed="rId4" cstate="print">
            <a:extLst>
              <a:ext uri="{28A0092B-C50C-407E-A947-70E740481C1C}">
                <a14:useLocalDpi xmlns="" xmlns:a14="http://schemas.microsoft.com/office/drawing/2010/main" val="0"/>
              </a:ext>
            </a:extLst>
          </a:blip>
          <a:srcRect l="23684" t="37841" r="28385"/>
          <a:stretch/>
        </p:blipFill>
        <p:spPr bwMode="auto">
          <a:xfrm>
            <a:off x="2822506" y="1500174"/>
            <a:ext cx="2541582" cy="2255766"/>
          </a:xfrm>
          <a:prstGeom prst="rect">
            <a:avLst/>
          </a:prstGeom>
          <a:noFill/>
          <a:ln>
            <a:noFill/>
          </a:ln>
          <a:extLst>
            <a:ext uri="{53640926-AAD7-44D8-BBD7-CCE9431645EC}">
              <a14:shadowObscured xmlns="" xmlns:a14="http://schemas.microsoft.com/office/drawing/2010/main"/>
            </a:ext>
          </a:extLst>
        </p:spPr>
      </p:pic>
      <p:sp>
        <p:nvSpPr>
          <p:cNvPr id="25" name="Прямоугольник 24"/>
          <p:cNvSpPr/>
          <p:nvPr/>
        </p:nvSpPr>
        <p:spPr>
          <a:xfrm>
            <a:off x="2822505" y="3755940"/>
            <a:ext cx="2541583" cy="64633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 Хабиров Талгат Бәдретдин улы</a:t>
            </a:r>
            <a:endParaRPr lang="ru-RU" dirty="0">
              <a:solidFill>
                <a:srgbClr val="002060"/>
              </a:solidFill>
              <a:latin typeface="Times New Roman" pitchFamily="18" charset="0"/>
              <a:cs typeface="Times New Roman" pitchFamily="18" charset="0"/>
            </a:endParaRPr>
          </a:p>
        </p:txBody>
      </p:sp>
      <p:pic>
        <p:nvPicPr>
          <p:cNvPr id="26" name="Picture 2" descr="C:\Users\Ранис\Pictures\SAM_1478.JPG"/>
          <p:cNvPicPr/>
          <p:nvPr/>
        </p:nvPicPr>
        <p:blipFill rotWithShape="1">
          <a:blip r:embed="rId5" cstate="print">
            <a:extLst>
              <a:ext uri="{28A0092B-C50C-407E-A947-70E740481C1C}">
                <a14:useLocalDpi xmlns="" xmlns:a14="http://schemas.microsoft.com/office/drawing/2010/main" val="0"/>
              </a:ext>
            </a:extLst>
          </a:blip>
          <a:srcRect l="25868" t="31011" r="20374"/>
          <a:stretch/>
        </p:blipFill>
        <p:spPr bwMode="auto">
          <a:xfrm>
            <a:off x="5357818" y="3000372"/>
            <a:ext cx="2850110" cy="2201123"/>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27" name="Прямоугольник 26"/>
          <p:cNvSpPr/>
          <p:nvPr/>
        </p:nvSpPr>
        <p:spPr>
          <a:xfrm>
            <a:off x="5508104" y="5272933"/>
            <a:ext cx="2592288" cy="64633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Хабирова Фәния Насретдин кызы</a:t>
            </a:r>
            <a:endParaRPr lang="ru-RU" dirty="0">
              <a:solidFill>
                <a:srgbClr val="002060"/>
              </a:solidFill>
              <a:latin typeface="Times New Roman" pitchFamily="18" charset="0"/>
              <a:cs typeface="Times New Roman" pitchFamily="18" charset="0"/>
            </a:endParaRPr>
          </a:p>
        </p:txBody>
      </p:sp>
      <p:pic>
        <p:nvPicPr>
          <p:cNvPr id="28" name="Рисунок 27" descr="http://go2.imgsmail.ru/imgpreview?key=122155e99cf1c49c&amp;mb=imgdb_preview_77">
            <a:hlinkClick r:id="rId6"/>
          </p:cNvPr>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95536" y="4885484"/>
            <a:ext cx="1871980" cy="1033780"/>
          </a:xfrm>
          <a:prstGeom prst="rect">
            <a:avLst/>
          </a:prstGeom>
          <a:noFill/>
          <a:ln>
            <a:noFill/>
          </a:ln>
        </p:spPr>
      </p:pic>
    </p:spTree>
    <p:extLst>
      <p:ext uri="{BB962C8B-B14F-4D97-AF65-F5344CB8AC3E}">
        <p14:creationId xmlns="" xmlns:p14="http://schemas.microsoft.com/office/powerpoint/2010/main" val="1696248328"/>
      </p:ext>
    </p:extLst>
  </p:cSld>
  <p:clrMapOvr>
    <a:masterClrMapping/>
  </p:clrMapOvr>
  <p:transition>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a:p>
        </p:txBody>
      </p:sp>
      <p:sp>
        <p:nvSpPr>
          <p:cNvPr id="7" name="Объект 6"/>
          <p:cNvSpPr>
            <a:spLocks noGrp="1"/>
          </p:cNvSpPr>
          <p:nvPr>
            <p:ph sz="half" idx="1"/>
          </p:nvPr>
        </p:nvSpPr>
        <p:spPr/>
        <p:txBody>
          <a:bodyPr/>
          <a:lstStyle/>
          <a:p>
            <a:endParaRPr lang="ru-RU"/>
          </a:p>
        </p:txBody>
      </p:sp>
      <p:sp>
        <p:nvSpPr>
          <p:cNvPr id="8" name="Объект 7"/>
          <p:cNvSpPr>
            <a:spLocks noGrp="1"/>
          </p:cNvSpPr>
          <p:nvPr>
            <p:ph sz="half" idx="2"/>
          </p:nvPr>
        </p:nvSpPr>
        <p:spPr/>
        <p:txBody>
          <a:bodyPr/>
          <a:lstStyle/>
          <a:p>
            <a:endParaRPr lang="ru-RU"/>
          </a:p>
        </p:txBody>
      </p:sp>
      <p:pic>
        <p:nvPicPr>
          <p:cNvPr id="5" name="Picture 2" descr="D:\Documents and Settings\Домик\Рабочий стол\8c58f1217f1c.jpg"/>
          <p:cNvPicPr>
            <a:picLocks noChangeAspect="1" noChangeArrowheads="1"/>
          </p:cNvPicPr>
          <p:nvPr/>
        </p:nvPicPr>
        <p:blipFill>
          <a:blip r:embed="rId2"/>
          <a:srcRect/>
          <a:stretch>
            <a:fillRect/>
          </a:stretch>
        </p:blipFill>
        <p:spPr bwMode="auto">
          <a:xfrm>
            <a:off x="0" y="-153757"/>
            <a:ext cx="9144000" cy="7011757"/>
          </a:xfrm>
          <a:prstGeom prst="rect">
            <a:avLst/>
          </a:prstGeom>
          <a:noFill/>
        </p:spPr>
      </p:pic>
      <p:sp>
        <p:nvSpPr>
          <p:cNvPr id="12" name="Прямоугольник 11"/>
          <p:cNvSpPr/>
          <p:nvPr/>
        </p:nvSpPr>
        <p:spPr>
          <a:xfrm>
            <a:off x="395536" y="2643182"/>
            <a:ext cx="2747704" cy="64633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Хазиева Хания  Шаhи кызы</a:t>
            </a:r>
            <a:endParaRPr lang="ru-RU" b="1" dirty="0">
              <a:solidFill>
                <a:srgbClr val="002060"/>
              </a:solidFill>
              <a:latin typeface="Times New Roman" pitchFamily="18" charset="0"/>
              <a:cs typeface="Times New Roman" pitchFamily="18" charset="0"/>
            </a:endParaRPr>
          </a:p>
        </p:txBody>
      </p:sp>
      <p:pic>
        <p:nvPicPr>
          <p:cNvPr id="13" name="Picture 2" descr="F:\DCIM\100PHOTO\SAM_1549.JPG"/>
          <p:cNvPicPr/>
          <p:nvPr/>
        </p:nvPicPr>
        <p:blipFill rotWithShape="1">
          <a:blip r:embed="rId3" cstate="print">
            <a:extLst>
              <a:ext uri="{28A0092B-C50C-407E-A947-70E740481C1C}">
                <a14:useLocalDpi xmlns="" xmlns:a14="http://schemas.microsoft.com/office/drawing/2010/main" val="0"/>
              </a:ext>
            </a:extLst>
          </a:blip>
          <a:srcRect l="7752" r="13566"/>
          <a:stretch/>
        </p:blipFill>
        <p:spPr bwMode="auto">
          <a:xfrm>
            <a:off x="611560" y="764704"/>
            <a:ext cx="2550795" cy="1925320"/>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pic>
        <p:nvPicPr>
          <p:cNvPr id="14" name="Picture 2" descr="C:\Users\Ранис\Pictures\SAM_1477.JPG"/>
          <p:cNvPicPr/>
          <p:nvPr/>
        </p:nvPicPr>
        <p:blipFill rotWithShape="1">
          <a:blip r:embed="rId4" cstate="print">
            <a:extLst>
              <a:ext uri="{28A0092B-C50C-407E-A947-70E740481C1C}">
                <a14:useLocalDpi xmlns="" xmlns:a14="http://schemas.microsoft.com/office/drawing/2010/main" val="0"/>
              </a:ext>
            </a:extLst>
          </a:blip>
          <a:srcRect l="21373" t="43035" r="30628" b="-1"/>
          <a:stretch/>
        </p:blipFill>
        <p:spPr bwMode="auto">
          <a:xfrm>
            <a:off x="3428992" y="1571612"/>
            <a:ext cx="2623185" cy="2100580"/>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15" name="Прямоугольник 14"/>
          <p:cNvSpPr/>
          <p:nvPr/>
        </p:nvSpPr>
        <p:spPr>
          <a:xfrm>
            <a:off x="3428992" y="3643314"/>
            <a:ext cx="2295135" cy="64633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Хафизова Фәүзиә Миннеәхмәт кызы</a:t>
            </a:r>
            <a:endParaRPr lang="ru-RU" dirty="0">
              <a:solidFill>
                <a:srgbClr val="002060"/>
              </a:solidFill>
              <a:latin typeface="Times New Roman" pitchFamily="18" charset="0"/>
              <a:cs typeface="Times New Roman" pitchFamily="18" charset="0"/>
            </a:endParaRPr>
          </a:p>
        </p:txBody>
      </p:sp>
      <p:pic>
        <p:nvPicPr>
          <p:cNvPr id="16" name="Picture 2" descr="F:\DCIM\100PHOTO\SAM_1490.JPG"/>
          <p:cNvPicPr/>
          <p:nvPr/>
        </p:nvPicPr>
        <p:blipFill rotWithShape="1">
          <a:blip r:embed="rId5" cstate="print">
            <a:extLst>
              <a:ext uri="{28A0092B-C50C-407E-A947-70E740481C1C}">
                <a14:useLocalDpi xmlns="" xmlns:a14="http://schemas.microsoft.com/office/drawing/2010/main" val="0"/>
              </a:ext>
            </a:extLst>
          </a:blip>
          <a:srcRect l="22590" t="31656" r="19260" b="1535"/>
          <a:stretch/>
        </p:blipFill>
        <p:spPr bwMode="auto">
          <a:xfrm>
            <a:off x="6019473" y="3269794"/>
            <a:ext cx="2577657" cy="2186037"/>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17" name="Прямоугольник 16"/>
          <p:cNvSpPr/>
          <p:nvPr/>
        </p:nvSpPr>
        <p:spPr>
          <a:xfrm>
            <a:off x="6072197" y="5429264"/>
            <a:ext cx="2524933" cy="66229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Шакирова Рәзилә Ахмазыя кызы</a:t>
            </a:r>
            <a:endParaRPr lang="ru-RU"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96248328"/>
      </p:ext>
    </p:extLst>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3" name="Picture 1" descr="D:\Documents and Settings\Домик\Рабочий стол\8c58f1217f1c.jpg"/>
          <p:cNvPicPr>
            <a:picLocks noGrp="1" noChangeAspect="1" noChangeArrowheads="1"/>
          </p:cNvPicPr>
          <p:nvPr>
            <p:ph idx="1"/>
          </p:nvPr>
        </p:nvPicPr>
        <p:blipFill>
          <a:blip r:embed="rId3"/>
          <a:srcRect/>
          <a:stretch>
            <a:fillRect/>
          </a:stretch>
        </p:blipFill>
        <p:spPr bwMode="auto">
          <a:xfrm>
            <a:off x="0" y="0"/>
            <a:ext cx="9144000" cy="6858000"/>
          </a:xfrm>
          <a:prstGeom prst="rect">
            <a:avLst/>
          </a:prstGeom>
          <a:noFill/>
        </p:spPr>
      </p:pic>
      <p:sp>
        <p:nvSpPr>
          <p:cNvPr id="5" name="Прямоугольник 4"/>
          <p:cNvSpPr/>
          <p:nvPr/>
        </p:nvSpPr>
        <p:spPr>
          <a:xfrm>
            <a:off x="1571604" y="-357214"/>
            <a:ext cx="5286396" cy="6186309"/>
          </a:xfrm>
          <a:prstGeom prst="rect">
            <a:avLst/>
          </a:prstGeom>
        </p:spPr>
        <p:txBody>
          <a:bodyPr wrap="square">
            <a:spAutoFit/>
          </a:bodyPr>
          <a:lstStyle/>
          <a:p>
            <a:r>
              <a:rPr lang="ba-RU" dirty="0" smtClean="0"/>
              <a:t/>
            </a:r>
            <a:br>
              <a:rPr lang="ba-RU" dirty="0" smtClean="0"/>
            </a:br>
            <a:endParaRPr lang="be-BY" dirty="0" smtClean="0"/>
          </a:p>
          <a:p>
            <a:endParaRPr lang="be-BY" dirty="0" smtClean="0">
              <a:solidFill>
                <a:srgbClr val="002060"/>
              </a:solidFill>
              <a:latin typeface="Times New Roman" pitchFamily="18" charset="0"/>
              <a:cs typeface="Times New Roman" pitchFamily="18" charset="0"/>
            </a:endParaRPr>
          </a:p>
          <a:p>
            <a:r>
              <a:rPr lang="tt-RU" b="1" dirty="0" smtClean="0">
                <a:solidFill>
                  <a:srgbClr val="002060"/>
                </a:solidFill>
                <a:latin typeface="Times New Roman" pitchFamily="18" charset="0"/>
                <a:cs typeface="Times New Roman" pitchFamily="18" charset="0"/>
              </a:rPr>
              <a:t>Бала са</a:t>
            </a:r>
            <a:r>
              <a:rPr lang="ba-RU" b="1" dirty="0" smtClean="0">
                <a:solidFill>
                  <a:srgbClr val="002060"/>
                </a:solidFill>
                <a:latin typeface="Times New Roman" pitchFamily="18" charset="0"/>
                <a:cs typeface="Times New Roman" pitchFamily="18" charset="0"/>
              </a:rPr>
              <a:t>ҡ</a:t>
            </a:r>
            <a:r>
              <a:rPr lang="tt-RU" b="1" dirty="0" smtClean="0">
                <a:solidFill>
                  <a:srgbClr val="002060"/>
                </a:solidFill>
                <a:latin typeface="Times New Roman" pitchFamily="18" charset="0"/>
                <a:cs typeface="Times New Roman" pitchFamily="18" charset="0"/>
              </a:rPr>
              <a:t>та…</a:t>
            </a:r>
          </a:p>
          <a:p>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Ҡырҙарымда йөрөп ятам,</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Башаҡ таптым бер услыҡ. </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Әсәй менән ҡыуанабыҙ, </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Гүйә һауаға остоҡ.</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Ҡырҙарымда йөрөп ятам,</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Башаҡ таптым ыумаслыҡ.</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Шатлығым ҙур,</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Нисек уны </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Йәшең менән йыумаҫлыҡ.</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Ҡырҙарымда йөрөп ятам,</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 Башаҡ таптым өйрәлек.</a:t>
            </a:r>
            <a:endParaRPr lang="be-BY"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 Шатлығым ҙур,</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Саҡ аумайса </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Ергә ҡалдым һөйәлеп...</a:t>
            </a:r>
            <a:endParaRPr lang="ru-RU" b="1" dirty="0" smtClean="0">
              <a:solidFill>
                <a:srgbClr val="002060"/>
              </a:solidFill>
              <a:latin typeface="Times New Roman" pitchFamily="18" charset="0"/>
              <a:cs typeface="Times New Roman" pitchFamily="18" charset="0"/>
            </a:endParaRPr>
          </a:p>
          <a:p>
            <a:endParaRPr lang="ru-RU" dirty="0" smtClean="0">
              <a:solidFill>
                <a:srgbClr val="002060"/>
              </a:solidFill>
              <a:latin typeface="Times New Roman" pitchFamily="18" charset="0"/>
              <a:cs typeface="Times New Roman" pitchFamily="18" charset="0"/>
            </a:endParaRPr>
          </a:p>
          <a:p>
            <a:r>
              <a:rPr lang="ba-RU" dirty="0" smtClean="0">
                <a:solidFill>
                  <a:srgbClr val="002060"/>
                </a:solidFill>
                <a:latin typeface="Times New Roman" pitchFamily="18" charset="0"/>
                <a:cs typeface="Times New Roman" pitchFamily="18" charset="0"/>
              </a:rPr>
              <a:t> </a:t>
            </a:r>
            <a:endParaRPr lang="ru-RU" dirty="0" smtClean="0">
              <a:solidFill>
                <a:srgbClr val="002060"/>
              </a:solidFill>
              <a:latin typeface="Times New Roman" pitchFamily="18" charset="0"/>
              <a:cs typeface="Times New Roman" pitchFamily="18" charset="0"/>
            </a:endParaRPr>
          </a:p>
          <a:p>
            <a:endParaRPr lang="be-BY" b="1" dirty="0">
              <a:latin typeface="Times New Roman" pitchFamily="18" charset="0"/>
              <a:cs typeface="Times New Roman" pitchFamily="18" charset="0"/>
            </a:endParaRPr>
          </a:p>
        </p:txBody>
      </p:sp>
      <p:sp>
        <p:nvSpPr>
          <p:cNvPr id="6" name="Прямоугольник 5"/>
          <p:cNvSpPr/>
          <p:nvPr/>
        </p:nvSpPr>
        <p:spPr>
          <a:xfrm>
            <a:off x="4857752" y="285728"/>
            <a:ext cx="2928958" cy="4801314"/>
          </a:xfrm>
          <a:prstGeom prst="rect">
            <a:avLst/>
          </a:prstGeom>
        </p:spPr>
        <p:txBody>
          <a:bodyPr wrap="square">
            <a:spAutoFit/>
          </a:bodyPr>
          <a:lstStyle/>
          <a:p>
            <a:endParaRPr lang="be-BY" dirty="0" smtClean="0">
              <a:solidFill>
                <a:srgbClr val="002060"/>
              </a:solidFill>
              <a:latin typeface="Times New Roman" pitchFamily="18" charset="0"/>
              <a:cs typeface="Times New Roman" pitchFamily="18" charset="0"/>
            </a:endParaRPr>
          </a:p>
          <a:p>
            <a:endParaRPr lang="be-BY" dirty="0" smtClean="0">
              <a:solidFill>
                <a:srgbClr val="002060"/>
              </a:solidFill>
              <a:latin typeface="Times New Roman" pitchFamily="18" charset="0"/>
              <a:cs typeface="Times New Roman" pitchFamily="18" charset="0"/>
            </a:endParaRPr>
          </a:p>
          <a:p>
            <a:endParaRPr lang="be-BY" b="1" dirty="0" smtClean="0">
              <a:solidFill>
                <a:srgbClr val="002060"/>
              </a:solidFill>
              <a:latin typeface="Times New Roman" pitchFamily="18" charset="0"/>
              <a:cs typeface="Times New Roman" pitchFamily="18" charset="0"/>
            </a:endParaRPr>
          </a:p>
          <a:p>
            <a:endParaRPr lang="be-BY"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Башаҡ йыям баҫыуымда, </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Елдән янып көйрәлеп.</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Ә юҡсыллыҡ һис тә ҡалмай, </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Арттан килә һөйрәлеп.</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Йөндәребеҙҙе көйҙөрөп, </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Дауыл үтә асыҡтан.</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Елдәр илай, </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Елдәр түгел,</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Йылдар илай аслыҡтан.</a:t>
            </a:r>
            <a:endParaRPr lang="ru-RU" b="1" dirty="0" smtClean="0">
              <a:solidFill>
                <a:srgbClr val="002060"/>
              </a:solidFill>
              <a:latin typeface="Times New Roman" pitchFamily="18" charset="0"/>
              <a:cs typeface="Times New Roman" pitchFamily="18" charset="0"/>
            </a:endParaRPr>
          </a:p>
          <a:p>
            <a:pPr algn="r"/>
            <a:endParaRPr lang="be-BY" b="1" dirty="0" smtClean="0">
              <a:solidFill>
                <a:srgbClr val="002060"/>
              </a:solidFill>
              <a:latin typeface="Times New Roman" pitchFamily="18" charset="0"/>
              <a:cs typeface="Times New Roman" pitchFamily="18" charset="0"/>
            </a:endParaRPr>
          </a:p>
          <a:p>
            <a:pPr algn="r"/>
            <a:r>
              <a:rPr lang="ba-RU" b="1" dirty="0" smtClean="0">
                <a:solidFill>
                  <a:srgbClr val="002060"/>
                </a:solidFill>
                <a:latin typeface="Times New Roman" pitchFamily="18" charset="0"/>
                <a:cs typeface="Times New Roman" pitchFamily="18" charset="0"/>
              </a:rPr>
              <a:t>Тимер Йосопов</a:t>
            </a:r>
            <a:endParaRPr lang="ru-RU" b="1" dirty="0" smtClean="0">
              <a:solidFill>
                <a:srgbClr val="002060"/>
              </a:solidFill>
              <a:latin typeface="Times New Roman" pitchFamily="18" charset="0"/>
              <a:cs typeface="Times New Roman" pitchFamily="18" charset="0"/>
            </a:endParaRPr>
          </a:p>
          <a:p>
            <a:r>
              <a:rPr lang="ba-RU" b="1" dirty="0" smtClean="0">
                <a:solidFill>
                  <a:srgbClr val="002060"/>
                </a:solidFill>
                <a:latin typeface="Times New Roman" pitchFamily="18" charset="0"/>
                <a:cs typeface="Times New Roman" pitchFamily="18" charset="0"/>
              </a:rPr>
              <a:t> </a:t>
            </a:r>
            <a:endParaRPr lang="ru-RU" b="1" dirty="0">
              <a:solidFill>
                <a:srgbClr val="002060"/>
              </a:solidFill>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5" name="Прямоугольник 4"/>
          <p:cNvSpPr/>
          <p:nvPr/>
        </p:nvSpPr>
        <p:spPr>
          <a:xfrm>
            <a:off x="611561" y="548680"/>
            <a:ext cx="5621888" cy="461665"/>
          </a:xfrm>
          <a:prstGeom prst="rect">
            <a:avLst/>
          </a:prstGeom>
        </p:spPr>
        <p:txBody>
          <a:bodyPr wrap="square">
            <a:spAutoFit/>
          </a:bodyPr>
          <a:lstStyle/>
          <a:p>
            <a:r>
              <a:rPr lang="tt-RU" sz="2400" b="1" dirty="0">
                <a:solidFill>
                  <a:srgbClr val="FF0000"/>
                </a:solidFill>
                <a:latin typeface="Times New Roman" pitchFamily="18" charset="0"/>
                <a:cs typeface="Times New Roman" pitchFamily="18" charset="0"/>
              </a:rPr>
              <a:t>Шакиров Хамзә Хаматгали улы</a:t>
            </a:r>
            <a:endParaRPr lang="ru-RU" sz="2400" b="1" dirty="0">
              <a:solidFill>
                <a:srgbClr val="FF0000"/>
              </a:solidFill>
              <a:latin typeface="Times New Roman" pitchFamily="18" charset="0"/>
              <a:cs typeface="Times New Roman" pitchFamily="18" charset="0"/>
            </a:endParaRPr>
          </a:p>
        </p:txBody>
      </p:sp>
      <p:pic>
        <p:nvPicPr>
          <p:cNvPr id="6" name="Picture 5" descr="C:\Users\Ранис\Pictures\хамзэ бабай.jpg"/>
          <p:cNvPicPr/>
          <p:nvPr/>
        </p:nvPicPr>
        <p:blipFill rotWithShape="1">
          <a:blip r:embed="rId3" cstate="print">
            <a:extLst>
              <a:ext uri="{28A0092B-C50C-407E-A947-70E740481C1C}">
                <a14:useLocalDpi xmlns="" xmlns:a14="http://schemas.microsoft.com/office/drawing/2010/main" val="0"/>
              </a:ext>
            </a:extLst>
          </a:blip>
          <a:srcRect l="4136" r="-440" b="3646"/>
          <a:stretch/>
        </p:blipFill>
        <p:spPr bwMode="auto">
          <a:xfrm>
            <a:off x="611562" y="1124744"/>
            <a:ext cx="2538134" cy="3240360"/>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12" name="Прямоугольник 11"/>
          <p:cNvSpPr/>
          <p:nvPr/>
        </p:nvSpPr>
        <p:spPr>
          <a:xfrm>
            <a:off x="3707904" y="1124744"/>
            <a:ext cx="4680520" cy="5078313"/>
          </a:xfrm>
          <a:prstGeom prst="rect">
            <a:avLst/>
          </a:prstGeom>
        </p:spPr>
        <p:txBody>
          <a:bodyPr wrap="square">
            <a:spAutoFit/>
          </a:bodyPr>
          <a:lstStyle/>
          <a:p>
            <a:r>
              <a:rPr lang="tt-RU" b="1" dirty="0">
                <a:solidFill>
                  <a:srgbClr val="7030A0"/>
                </a:solidFill>
                <a:latin typeface="Times New Roman" pitchFamily="18" charset="0"/>
                <a:cs typeface="Times New Roman" pitchFamily="18" charset="0"/>
              </a:rPr>
              <a:t>“Әткәй кайткан көн - безнең өчен күк капусы ачылган көнгә тиң бәйрәмгә әверелде. Бүгенгедәй хәтеремдә: әткәй кайткач та, күтәреп алды, ит консервалары, шикәр алып кайткан иде. Минем шул көнне шикәрне беренче тапкыр тәмен татып каравым булды. Сугыш чорында ач-ялангач үстек бит. Шуннан әткәй миңа кар кебек ап-пак күлмәк кидерде. Минем ничек куанганымны белсәгез иде, әйтеп тә аңлатырлык түгел! Иң куркканым: әткәйне тагын да алып китмәсәләр ярар иде. Хәзер балачак елларын искә төшергәндә шуна аптырыйм: өшеп-туңулардан ничек үпкәгә суык тимәгән. Үләннәр ашау - витамин безгә ярдәм иткәндер инде</a:t>
            </a:r>
            <a:r>
              <a:rPr lang="tt-RU" b="1" dirty="0" smtClean="0">
                <a:solidFill>
                  <a:srgbClr val="7030A0"/>
                </a:solidFill>
                <a:latin typeface="Times New Roman" pitchFamily="18" charset="0"/>
                <a:cs typeface="Times New Roman" pitchFamily="18" charset="0"/>
              </a:rPr>
              <a:t>”</a:t>
            </a:r>
            <a:endParaRPr lang="ru-RU" b="1" dirty="0">
              <a:solidFill>
                <a:srgbClr val="7030A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148253225"/>
      </p:ext>
    </p:extLst>
  </p:cSld>
  <p:clrMapOvr>
    <a:masterClrMapping/>
  </p:clrMapOvr>
  <p:transition>
    <p:wheel spokes="8"/>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a:lstStyle/>
          <a:p>
            <a:endParaRPr lang="ru-RU"/>
          </a:p>
        </p:txBody>
      </p:sp>
      <p:sp>
        <p:nvSpPr>
          <p:cNvPr id="9" name="Объект 8"/>
          <p:cNvSpPr>
            <a:spLocks noGrp="1"/>
          </p:cNvSpPr>
          <p:nvPr>
            <p:ph sz="half" idx="1"/>
          </p:nvPr>
        </p:nvSpPr>
        <p:spPr/>
        <p:txBody>
          <a:bodyPr/>
          <a:lstStyle/>
          <a:p>
            <a:endParaRPr lang="ru-RU"/>
          </a:p>
        </p:txBody>
      </p:sp>
      <p:sp>
        <p:nvSpPr>
          <p:cNvPr id="10" name="Объект 9"/>
          <p:cNvSpPr>
            <a:spLocks noGrp="1"/>
          </p:cNvSpPr>
          <p:nvPr>
            <p:ph sz="half" idx="2"/>
          </p:nvPr>
        </p:nvSpPr>
        <p:spPr/>
        <p:txBody>
          <a:bodyPr/>
          <a:lstStyle/>
          <a:p>
            <a:endParaRPr lang="ru-RU"/>
          </a:p>
        </p:txBody>
      </p:sp>
      <p:pic>
        <p:nvPicPr>
          <p:cNvPr id="5"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11" name="Прямоугольник 10"/>
          <p:cNvSpPr/>
          <p:nvPr/>
        </p:nvSpPr>
        <p:spPr>
          <a:xfrm>
            <a:off x="2786050" y="428604"/>
            <a:ext cx="4429156" cy="461665"/>
          </a:xfrm>
          <a:prstGeom prst="rect">
            <a:avLst/>
          </a:prstGeom>
        </p:spPr>
        <p:txBody>
          <a:bodyPr wrap="square">
            <a:spAutoFit/>
          </a:bodyPr>
          <a:lstStyle/>
          <a:p>
            <a:r>
              <a:rPr lang="ba-RU" sz="2400" b="1" dirty="0">
                <a:solidFill>
                  <a:srgbClr val="002060"/>
                </a:solidFill>
                <a:latin typeface="Times New Roman" pitchFamily="18" charset="0"/>
                <a:cs typeface="Times New Roman" pitchFamily="18" charset="0"/>
              </a:rPr>
              <a:t>Кара-Якуповский сельсовет </a:t>
            </a:r>
            <a:endParaRPr lang="ru-RU" sz="2400" dirty="0">
              <a:solidFill>
                <a:srgbClr val="002060"/>
              </a:solidFill>
              <a:latin typeface="Times New Roman" pitchFamily="18" charset="0"/>
              <a:cs typeface="Times New Roman" pitchFamily="18" charset="0"/>
            </a:endParaRPr>
          </a:p>
        </p:txBody>
      </p:sp>
      <p:sp>
        <p:nvSpPr>
          <p:cNvPr id="15" name="Прямоугольник 14"/>
          <p:cNvSpPr/>
          <p:nvPr/>
        </p:nvSpPr>
        <p:spPr>
          <a:xfrm>
            <a:off x="357158" y="1000108"/>
            <a:ext cx="3714776" cy="2308324"/>
          </a:xfrm>
          <a:prstGeom prst="rect">
            <a:avLst/>
          </a:prstGeom>
        </p:spPr>
        <p:txBody>
          <a:bodyPr wrap="square">
            <a:spAutoFit/>
          </a:bodyPr>
          <a:lstStyle/>
          <a:p>
            <a:r>
              <a:rPr lang="ru-RU" sz="2400" b="1" i="1" dirty="0">
                <a:solidFill>
                  <a:srgbClr val="002060"/>
                </a:solidFill>
                <a:latin typeface="Times New Roman" pitchFamily="18" charset="0"/>
                <a:cs typeface="Times New Roman" pitchFamily="18" charset="0"/>
              </a:rPr>
              <a:t>Центр – с. Кара-</a:t>
            </a:r>
            <a:r>
              <a:rPr lang="ru-RU" sz="2400" b="1" i="1" dirty="0" err="1">
                <a:solidFill>
                  <a:srgbClr val="002060"/>
                </a:solidFill>
                <a:latin typeface="Times New Roman" pitchFamily="18" charset="0"/>
                <a:cs typeface="Times New Roman" pitchFamily="18" charset="0"/>
              </a:rPr>
              <a:t>Якупово</a:t>
            </a:r>
            <a:r>
              <a:rPr lang="ru-RU" sz="2400" b="1" dirty="0">
                <a:solidFill>
                  <a:srgbClr val="002060"/>
                </a:solidFill>
                <a:latin typeface="Times New Roman" pitchFamily="18" charset="0"/>
                <a:cs typeface="Times New Roman" pitchFamily="18" charset="0"/>
              </a:rPr>
              <a:t> </a:t>
            </a:r>
            <a:endParaRPr lang="ru-RU" sz="2400" dirty="0">
              <a:solidFill>
                <a:srgbClr val="002060"/>
              </a:solidFill>
              <a:latin typeface="Times New Roman" pitchFamily="18" charset="0"/>
              <a:cs typeface="Times New Roman" pitchFamily="18" charset="0"/>
            </a:endParaRPr>
          </a:p>
          <a:p>
            <a:r>
              <a:rPr lang="ru-RU" sz="2400" b="1" dirty="0">
                <a:solidFill>
                  <a:srgbClr val="002060"/>
                </a:solidFill>
                <a:latin typeface="Times New Roman" pitchFamily="18" charset="0"/>
                <a:cs typeface="Times New Roman" pitchFamily="18" charset="0"/>
              </a:rPr>
              <a:t>д. </a:t>
            </a:r>
            <a:r>
              <a:rPr lang="ru-RU" sz="2400" b="1" dirty="0" err="1">
                <a:solidFill>
                  <a:srgbClr val="002060"/>
                </a:solidFill>
                <a:latin typeface="Times New Roman" pitchFamily="18" charset="0"/>
                <a:cs typeface="Times New Roman" pitchFamily="18" charset="0"/>
              </a:rPr>
              <a:t>Бабиково</a:t>
            </a:r>
            <a:r>
              <a:rPr lang="ru-RU" sz="2400" b="1" dirty="0">
                <a:solidFill>
                  <a:srgbClr val="002060"/>
                </a:solidFill>
                <a:latin typeface="Times New Roman" pitchFamily="18" charset="0"/>
                <a:cs typeface="Times New Roman" pitchFamily="18" charset="0"/>
              </a:rPr>
              <a:t> </a:t>
            </a:r>
            <a:br>
              <a:rPr lang="ru-RU" sz="2400" b="1" dirty="0">
                <a:solidFill>
                  <a:srgbClr val="002060"/>
                </a:solidFill>
                <a:latin typeface="Times New Roman" pitchFamily="18" charset="0"/>
                <a:cs typeface="Times New Roman" pitchFamily="18" charset="0"/>
              </a:rPr>
            </a:br>
            <a:r>
              <a:rPr lang="ru-RU" sz="2400" b="1" dirty="0">
                <a:solidFill>
                  <a:srgbClr val="002060"/>
                </a:solidFill>
                <a:latin typeface="Times New Roman" pitchFamily="18" charset="0"/>
                <a:cs typeface="Times New Roman" pitchFamily="18" charset="0"/>
              </a:rPr>
              <a:t>с. Горный </a:t>
            </a:r>
            <a:br>
              <a:rPr lang="ru-RU" sz="2400" b="1" dirty="0">
                <a:solidFill>
                  <a:srgbClr val="002060"/>
                </a:solidFill>
                <a:latin typeface="Times New Roman" pitchFamily="18" charset="0"/>
                <a:cs typeface="Times New Roman" pitchFamily="18" charset="0"/>
              </a:rPr>
            </a:br>
            <a:r>
              <a:rPr lang="ru-RU" sz="2400" b="1" dirty="0">
                <a:solidFill>
                  <a:srgbClr val="002060"/>
                </a:solidFill>
                <a:latin typeface="Times New Roman" pitchFamily="18" charset="0"/>
                <a:cs typeface="Times New Roman" pitchFamily="18" charset="0"/>
              </a:rPr>
              <a:t>с. Кара-</a:t>
            </a:r>
            <a:r>
              <a:rPr lang="ru-RU" sz="2400" b="1" dirty="0" err="1">
                <a:solidFill>
                  <a:srgbClr val="002060"/>
                </a:solidFill>
                <a:latin typeface="Times New Roman" pitchFamily="18" charset="0"/>
                <a:cs typeface="Times New Roman" pitchFamily="18" charset="0"/>
              </a:rPr>
              <a:t>Якупово</a:t>
            </a:r>
            <a:r>
              <a:rPr lang="ru-RU" sz="2400" b="1" dirty="0">
                <a:solidFill>
                  <a:srgbClr val="002060"/>
                </a:solidFill>
                <a:latin typeface="Times New Roman" pitchFamily="18" charset="0"/>
                <a:cs typeface="Times New Roman" pitchFamily="18" charset="0"/>
              </a:rPr>
              <a:t> </a:t>
            </a:r>
            <a:br>
              <a:rPr lang="ru-RU" sz="2400" b="1" dirty="0">
                <a:solidFill>
                  <a:srgbClr val="002060"/>
                </a:solidFill>
                <a:latin typeface="Times New Roman" pitchFamily="18" charset="0"/>
                <a:cs typeface="Times New Roman" pitchFamily="18" charset="0"/>
              </a:rPr>
            </a:br>
            <a:r>
              <a:rPr lang="ru-RU" sz="2400" b="1" dirty="0">
                <a:solidFill>
                  <a:srgbClr val="002060"/>
                </a:solidFill>
                <a:latin typeface="Times New Roman" pitchFamily="18" charset="0"/>
                <a:cs typeface="Times New Roman" pitchFamily="18" charset="0"/>
              </a:rPr>
              <a:t>д. </a:t>
            </a:r>
            <a:r>
              <a:rPr lang="ru-RU" sz="2400" b="1" dirty="0" err="1">
                <a:solidFill>
                  <a:srgbClr val="002060"/>
                </a:solidFill>
                <a:latin typeface="Times New Roman" pitchFamily="18" charset="0"/>
                <a:cs typeface="Times New Roman" pitchFamily="18" charset="0"/>
              </a:rPr>
              <a:t>Новоабдуллин</a:t>
            </a:r>
            <a:r>
              <a:rPr lang="ba-RU" sz="2400" b="1" dirty="0">
                <a:solidFill>
                  <a:srgbClr val="002060"/>
                </a:solidFill>
                <a:latin typeface="Times New Roman" pitchFamily="18" charset="0"/>
                <a:cs typeface="Times New Roman" pitchFamily="18" charset="0"/>
              </a:rPr>
              <a:t>о</a:t>
            </a:r>
            <a:endParaRPr lang="ru-RU" sz="2400" dirty="0">
              <a:solidFill>
                <a:srgbClr val="002060"/>
              </a:solidFill>
              <a:latin typeface="Times New Roman" pitchFamily="18" charset="0"/>
              <a:cs typeface="Times New Roman" pitchFamily="18" charset="0"/>
            </a:endParaRPr>
          </a:p>
          <a:p>
            <a:r>
              <a:rPr lang="ba-RU" sz="2400" b="1"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pic>
        <p:nvPicPr>
          <p:cNvPr id="4098" name="Picture 2" descr="D:\Documents and Settings\Домик\Рабочий стол\23c018330ef6269ed5e1e20e7f8d0751.jpg"/>
          <p:cNvPicPr>
            <a:picLocks noChangeAspect="1" noChangeArrowheads="1"/>
          </p:cNvPicPr>
          <p:nvPr/>
        </p:nvPicPr>
        <p:blipFill>
          <a:blip r:embed="rId3"/>
          <a:srcRect/>
          <a:stretch>
            <a:fillRect/>
          </a:stretch>
        </p:blipFill>
        <p:spPr bwMode="auto">
          <a:xfrm>
            <a:off x="1142976" y="2872042"/>
            <a:ext cx="6848670" cy="2747710"/>
          </a:xfrm>
          <a:prstGeom prst="rect">
            <a:avLst/>
          </a:prstGeom>
          <a:noFill/>
        </p:spPr>
      </p:pic>
    </p:spTree>
    <p:extLst>
      <p:ext uri="{BB962C8B-B14F-4D97-AF65-F5344CB8AC3E}">
        <p14:creationId xmlns="" xmlns:p14="http://schemas.microsoft.com/office/powerpoint/2010/main" val="2927918802"/>
      </p:ext>
    </p:extLst>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7394"/>
            <a:ext cx="9144000" cy="7011757"/>
          </a:xfrm>
          <a:prstGeom prst="rect">
            <a:avLst/>
          </a:prstGeom>
          <a:noFill/>
        </p:spPr>
      </p:pic>
      <p:sp>
        <p:nvSpPr>
          <p:cNvPr id="3" name="Заголовок 2"/>
          <p:cNvSpPr>
            <a:spLocks noGrp="1"/>
          </p:cNvSpPr>
          <p:nvPr>
            <p:ph type="title"/>
          </p:nvPr>
        </p:nvSpPr>
        <p:spPr>
          <a:xfrm>
            <a:off x="457200" y="274638"/>
            <a:ext cx="8229600" cy="725470"/>
          </a:xfrm>
        </p:spPr>
        <p:txBody>
          <a:bodyPr>
            <a:normAutofit/>
          </a:bodyPr>
          <a:lstStyle/>
          <a:p>
            <a:r>
              <a:rPr lang="ba-RU" sz="3600" b="1" dirty="0">
                <a:solidFill>
                  <a:srgbClr val="640000"/>
                </a:solidFill>
                <a:latin typeface="Times New Roman" pitchFamily="18" charset="0"/>
                <a:cs typeface="Times New Roman" pitchFamily="18" charset="0"/>
              </a:rPr>
              <a:t>Ҡара-Яҡуп ауылы </a:t>
            </a:r>
            <a:endParaRPr lang="ru-RU" sz="3600" b="1" dirty="0">
              <a:solidFill>
                <a:srgbClr val="640000"/>
              </a:solidFill>
              <a:latin typeface="Times New Roman" pitchFamily="18" charset="0"/>
              <a:cs typeface="Times New Roman" pitchFamily="18" charset="0"/>
            </a:endParaRPr>
          </a:p>
        </p:txBody>
      </p:sp>
      <p:pic>
        <p:nvPicPr>
          <p:cNvPr id="6" name="Объект 5" descr="C:\Users\1\Desktop\фото\успей сказать спасибо 70 летие ВП\P3230242.JPG"/>
          <p:cNvPicPr>
            <a:picLocks noGrp="1"/>
          </p:cNvPicPr>
          <p:nvPr>
            <p:ph sz="half" idx="1"/>
          </p:nvPr>
        </p:nvPicPr>
        <p:blipFill rotWithShape="1">
          <a:blip r:embed="rId3" cstate="print">
            <a:extLst>
              <a:ext uri="{28A0092B-C50C-407E-A947-70E740481C1C}">
                <a14:useLocalDpi xmlns="" xmlns:a14="http://schemas.microsoft.com/office/drawing/2010/main" val="0"/>
              </a:ext>
            </a:extLst>
          </a:blip>
          <a:srcRect l="18685" t="23154" r="17503"/>
          <a:stretch/>
        </p:blipFill>
        <p:spPr bwMode="auto">
          <a:xfrm>
            <a:off x="428596" y="928670"/>
            <a:ext cx="1546267" cy="1843578"/>
          </a:xfrm>
          <a:prstGeom prst="rect">
            <a:avLst/>
          </a:prstGeom>
          <a:noFill/>
          <a:ln>
            <a:noFill/>
          </a:ln>
          <a:extLst>
            <a:ext uri="{53640926-AAD7-44D8-BBD7-CCE9431645EC}">
              <a14:shadowObscured xmlns="" xmlns:a14="http://schemas.microsoft.com/office/drawing/2010/main"/>
            </a:ext>
          </a:extLst>
        </p:spPr>
      </p:pic>
      <p:sp>
        <p:nvSpPr>
          <p:cNvPr id="7" name="Прямоугольник 6"/>
          <p:cNvSpPr/>
          <p:nvPr/>
        </p:nvSpPr>
        <p:spPr>
          <a:xfrm>
            <a:off x="2051720" y="1772816"/>
            <a:ext cx="2160241" cy="923330"/>
          </a:xfrm>
          <a:prstGeom prst="rect">
            <a:avLst/>
          </a:prstGeom>
        </p:spPr>
        <p:txBody>
          <a:bodyPr wrap="square">
            <a:spAutoFit/>
          </a:bodyPr>
          <a:lstStyle/>
          <a:p>
            <a:r>
              <a:rPr lang="ba-RU" b="1" dirty="0">
                <a:solidFill>
                  <a:srgbClr val="002060"/>
                </a:solidFill>
                <a:latin typeface="Times New Roman" pitchFamily="18" charset="0"/>
                <a:cs typeface="Times New Roman" pitchFamily="18" charset="0"/>
              </a:rPr>
              <a:t>Ғафарова Зөбәржәт Мөхәмәт ҡыҙы</a:t>
            </a:r>
            <a:endParaRPr lang="ru-RU" b="1" dirty="0">
              <a:solidFill>
                <a:srgbClr val="002060"/>
              </a:solidFill>
              <a:latin typeface="Times New Roman" pitchFamily="18" charset="0"/>
              <a:cs typeface="Times New Roman" pitchFamily="18" charset="0"/>
            </a:endParaRPr>
          </a:p>
        </p:txBody>
      </p:sp>
      <p:sp>
        <p:nvSpPr>
          <p:cNvPr id="8" name="Прямоугольник 7"/>
          <p:cNvSpPr/>
          <p:nvPr/>
        </p:nvSpPr>
        <p:spPr>
          <a:xfrm>
            <a:off x="467544" y="2780928"/>
            <a:ext cx="4104456" cy="2308324"/>
          </a:xfrm>
          <a:prstGeom prst="rect">
            <a:avLst/>
          </a:prstGeom>
        </p:spPr>
        <p:txBody>
          <a:bodyPr wrap="square">
            <a:spAutoFit/>
          </a:bodyPr>
          <a:lstStyle/>
          <a:p>
            <a:r>
              <a:rPr lang="ba-RU" b="1" dirty="0">
                <a:solidFill>
                  <a:srgbClr val="002060"/>
                </a:solidFill>
                <a:latin typeface="Times New Roman" pitchFamily="18" charset="0"/>
                <a:cs typeface="Times New Roman" pitchFamily="18" charset="0"/>
              </a:rPr>
              <a:t>“... Һуғыш башланғанда миңә 16 йәш тулған ғына ине. 1941 йылдың сентябрь айында мәктәптән ҡайтып кереүемә  әсәйем  илап ултыра: “Балаҡайым һиңә лә повестка килтереп киттеләр бит, нишләрбеҙ икән”-тип. Шул көндө үк кис мине ат егеп военкоматҡа илтеп ҡуйҙылар.</a:t>
            </a:r>
            <a:endParaRPr lang="ru-RU" b="1" dirty="0">
              <a:solidFill>
                <a:srgbClr val="002060"/>
              </a:solidFill>
              <a:latin typeface="Times New Roman" pitchFamily="18" charset="0"/>
              <a:cs typeface="Times New Roman" pitchFamily="18" charset="0"/>
            </a:endParaRPr>
          </a:p>
        </p:txBody>
      </p:sp>
      <p:pic>
        <p:nvPicPr>
          <p:cNvPr id="9" name="Объект 8" descr="C:\Users\1\Desktop\P5220023.JPG"/>
          <p:cNvPicPr>
            <a:picLocks noGrp="1"/>
          </p:cNvPicPr>
          <p:nvPr>
            <p:ph sz="half" idx="2"/>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85034" y="857232"/>
            <a:ext cx="1728192" cy="2065269"/>
          </a:xfrm>
          <a:prstGeom prst="rect">
            <a:avLst/>
          </a:prstGeom>
          <a:noFill/>
          <a:ln>
            <a:noFill/>
          </a:ln>
        </p:spPr>
      </p:pic>
      <p:sp>
        <p:nvSpPr>
          <p:cNvPr id="10" name="Прямоугольник 9"/>
          <p:cNvSpPr/>
          <p:nvPr/>
        </p:nvSpPr>
        <p:spPr>
          <a:xfrm>
            <a:off x="6516216" y="1484784"/>
            <a:ext cx="2160240" cy="646331"/>
          </a:xfrm>
          <a:prstGeom prst="rect">
            <a:avLst/>
          </a:prstGeom>
        </p:spPr>
        <p:txBody>
          <a:bodyPr wrap="square">
            <a:spAutoFit/>
          </a:bodyPr>
          <a:lstStyle/>
          <a:p>
            <a:r>
              <a:rPr lang="ba-RU" b="1" dirty="0">
                <a:solidFill>
                  <a:srgbClr val="002060"/>
                </a:solidFill>
              </a:rPr>
              <a:t>Ғилманов Хәбир Ҡадир улы</a:t>
            </a:r>
            <a:endParaRPr lang="ru-RU" dirty="0">
              <a:solidFill>
                <a:srgbClr val="002060"/>
              </a:solidFill>
            </a:endParaRPr>
          </a:p>
        </p:txBody>
      </p:sp>
      <p:sp>
        <p:nvSpPr>
          <p:cNvPr id="11" name="Прямоугольник 10"/>
          <p:cNvSpPr/>
          <p:nvPr/>
        </p:nvSpPr>
        <p:spPr>
          <a:xfrm>
            <a:off x="4500562" y="2928934"/>
            <a:ext cx="4319910" cy="3833345"/>
          </a:xfrm>
          <a:prstGeom prst="rect">
            <a:avLst/>
          </a:prstGeom>
        </p:spPr>
        <p:txBody>
          <a:bodyPr wrap="square">
            <a:spAutoFit/>
          </a:bodyPr>
          <a:lstStyle/>
          <a:p>
            <a:r>
              <a:rPr lang="ba-RU" b="1" dirty="0">
                <a:solidFill>
                  <a:srgbClr val="002060"/>
                </a:solidFill>
                <a:latin typeface="Times New Roman" pitchFamily="18" charset="0"/>
                <a:cs typeface="Times New Roman" pitchFamily="18" charset="0"/>
              </a:rPr>
              <a:t>Һөмәкәй шишмәһе янындағы баҫыуҙы ҡаҙырға барғаныбыҙ бөгөнгөләй хәтерҙә. Беҙ 3-4 синыф малайҙары бәләкәй, ябыҡбыҙ, ауыр эшкә хәлебеҙ  самалы, баҫыуҙы ҙур ауырлыҡ менән эшкәртәбеҙ, ә беҙҙән өлкәнерәк малайҙарҙың көсө күберәк нормаларын тиҙерәк ҡаҙып бөтәләр ҙә беҙгә лә булыша торған инеләр. Шунан асыҡҡас, урманға балтырған, ҡуян тубығы ашарға йүгерәбеҙ, уны ашағас әҙерәк ҡорһаҡ тулып,  тамаҡ туйған кеүек булып китә торғайны.</a:t>
            </a:r>
            <a:endParaRPr lang="ru-RU" b="1"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420316192"/>
      </p:ext>
    </p:extLst>
  </p:cSld>
  <p:clrMapOvr>
    <a:masterClrMapping/>
  </p:clrMapOvr>
  <p:transition>
    <p:zoom dir="in"/>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p:txBody>
          <a:bodyPr/>
          <a:lstStyle/>
          <a:p>
            <a:endParaRPr lang="ru-RU"/>
          </a:p>
        </p:txBody>
      </p:sp>
      <p:sp>
        <p:nvSpPr>
          <p:cNvPr id="13" name="Текст 12"/>
          <p:cNvSpPr>
            <a:spLocks noGrp="1"/>
          </p:cNvSpPr>
          <p:nvPr>
            <p:ph type="body" idx="1"/>
          </p:nvPr>
        </p:nvSpPr>
        <p:spPr/>
        <p:txBody>
          <a:bodyPr/>
          <a:lstStyle/>
          <a:p>
            <a:endParaRPr lang="ru-RU"/>
          </a:p>
        </p:txBody>
      </p:sp>
      <p:sp>
        <p:nvSpPr>
          <p:cNvPr id="14" name="Объект 13"/>
          <p:cNvSpPr>
            <a:spLocks noGrp="1"/>
          </p:cNvSpPr>
          <p:nvPr>
            <p:ph sz="half" idx="2"/>
          </p:nvPr>
        </p:nvSpPr>
        <p:spPr/>
        <p:txBody>
          <a:bodyPr/>
          <a:lstStyle/>
          <a:p>
            <a:endParaRPr lang="ru-RU"/>
          </a:p>
        </p:txBody>
      </p:sp>
      <p:sp>
        <p:nvSpPr>
          <p:cNvPr id="15" name="Текст 14"/>
          <p:cNvSpPr>
            <a:spLocks noGrp="1"/>
          </p:cNvSpPr>
          <p:nvPr>
            <p:ph type="body" sz="quarter" idx="3"/>
          </p:nvPr>
        </p:nvSpPr>
        <p:spPr/>
        <p:txBody>
          <a:bodyPr/>
          <a:lstStyle/>
          <a:p>
            <a:endParaRPr lang="ru-RU"/>
          </a:p>
        </p:txBody>
      </p:sp>
      <p:sp>
        <p:nvSpPr>
          <p:cNvPr id="16" name="Объект 15"/>
          <p:cNvSpPr>
            <a:spLocks noGrp="1"/>
          </p:cNvSpPr>
          <p:nvPr>
            <p:ph sz="quarter" idx="4"/>
          </p:nvPr>
        </p:nvSpPr>
        <p:spPr/>
        <p:txBody>
          <a:bodyPr/>
          <a:lstStyle/>
          <a:p>
            <a:endParaRPr lang="ru-RU"/>
          </a:p>
        </p:txBody>
      </p:sp>
      <p:pic>
        <p:nvPicPr>
          <p:cNvPr id="5" name="Picture 2" descr="D:\Documents and Settings\Домик\Рабочий стол\8c58f1217f1c.jpg"/>
          <p:cNvPicPr>
            <a:picLocks noChangeAspect="1" noChangeArrowheads="1"/>
          </p:cNvPicPr>
          <p:nvPr/>
        </p:nvPicPr>
        <p:blipFill>
          <a:blip r:embed="rId2"/>
          <a:srcRect/>
          <a:stretch>
            <a:fillRect/>
          </a:stretch>
        </p:blipFill>
        <p:spPr bwMode="auto">
          <a:xfrm>
            <a:off x="0" y="-9589"/>
            <a:ext cx="9144000" cy="7011757"/>
          </a:xfrm>
          <a:prstGeom prst="rect">
            <a:avLst/>
          </a:prstGeom>
          <a:noFill/>
        </p:spPr>
      </p:pic>
      <p:pic>
        <p:nvPicPr>
          <p:cNvPr id="8" name="Рисунок 7" descr="C:\Users\1\Desktop\PA270008.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6" y="404664"/>
            <a:ext cx="2594332" cy="2940214"/>
          </a:xfrm>
          <a:prstGeom prst="rect">
            <a:avLst/>
          </a:prstGeom>
          <a:noFill/>
          <a:ln>
            <a:noFill/>
          </a:ln>
        </p:spPr>
      </p:pic>
      <p:sp>
        <p:nvSpPr>
          <p:cNvPr id="2" name="Прямоугольник 1"/>
          <p:cNvSpPr/>
          <p:nvPr/>
        </p:nvSpPr>
        <p:spPr>
          <a:xfrm>
            <a:off x="357158" y="3357562"/>
            <a:ext cx="273630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ba-RU" b="1" dirty="0">
                <a:solidFill>
                  <a:srgbClr val="002060"/>
                </a:solidFill>
                <a:latin typeface="Times New Roman" pitchFamily="18" charset="0"/>
                <a:cs typeface="Times New Roman" pitchFamily="18" charset="0"/>
              </a:rPr>
              <a:t>Иманғолова Рима Йәғәфәр ҡыҙы</a:t>
            </a:r>
            <a:endParaRPr lang="ru-RU" dirty="0">
              <a:solidFill>
                <a:srgbClr val="002060"/>
              </a:solidFill>
              <a:latin typeface="Times New Roman" pitchFamily="18" charset="0"/>
              <a:cs typeface="Times New Roman" pitchFamily="18" charset="0"/>
            </a:endParaRPr>
          </a:p>
        </p:txBody>
      </p:sp>
      <p:sp>
        <p:nvSpPr>
          <p:cNvPr id="3" name="Прямоугольник 2"/>
          <p:cNvSpPr/>
          <p:nvPr/>
        </p:nvSpPr>
        <p:spPr>
          <a:xfrm>
            <a:off x="2989868" y="404665"/>
            <a:ext cx="5470564" cy="646331"/>
          </a:xfrm>
          <a:prstGeom prst="rect">
            <a:avLst/>
          </a:prstGeom>
        </p:spPr>
        <p:txBody>
          <a:bodyPr wrap="square">
            <a:spAutoFit/>
          </a:bodyPr>
          <a:lstStyle/>
          <a:p>
            <a:r>
              <a:rPr lang="ba-RU" b="1" i="1" dirty="0"/>
              <a:t>“</a:t>
            </a:r>
            <a:r>
              <a:rPr lang="ba-RU" b="1" i="1" dirty="0">
                <a:solidFill>
                  <a:srgbClr val="002060"/>
                </a:solidFill>
                <a:latin typeface="Times New Roman" pitchFamily="18" charset="0"/>
                <a:cs typeface="Times New Roman" pitchFamily="18" charset="0"/>
              </a:rPr>
              <a:t>Зәрзә менән балдырғанды, ҡыҙҙар йыймай ҡалдырған...”</a:t>
            </a:r>
            <a:endParaRPr lang="ru-RU" b="1" dirty="0">
              <a:solidFill>
                <a:srgbClr val="002060"/>
              </a:solidFill>
              <a:latin typeface="Times New Roman" pitchFamily="18" charset="0"/>
              <a:cs typeface="Times New Roman" pitchFamily="18" charset="0"/>
            </a:endParaRPr>
          </a:p>
        </p:txBody>
      </p:sp>
      <p:sp>
        <p:nvSpPr>
          <p:cNvPr id="4" name="Прямоугольник 3"/>
          <p:cNvSpPr/>
          <p:nvPr/>
        </p:nvSpPr>
        <p:spPr>
          <a:xfrm>
            <a:off x="3275856" y="1214422"/>
            <a:ext cx="5082358" cy="4093428"/>
          </a:xfrm>
          <a:prstGeom prst="rect">
            <a:avLst/>
          </a:prstGeom>
        </p:spPr>
        <p:txBody>
          <a:bodyPr wrap="square">
            <a:spAutoFit/>
          </a:bodyPr>
          <a:lstStyle/>
          <a:p>
            <a:r>
              <a:rPr lang="ba-RU" sz="2000" b="1" dirty="0">
                <a:latin typeface="Times New Roman" pitchFamily="18" charset="0"/>
                <a:cs typeface="Times New Roman" pitchFamily="18" charset="0"/>
              </a:rPr>
              <a:t>Эй һуғыш ваҡытында бигерәк ашарға юҡ ине бит. Яҙ көнө әҙ генә ҡар асылыу менән үләнгә сығып китәбеҙ.  Йүкә,  йыуа, ҡаҡы, кәзә һаҡалы, кәкүк ҡатаһы баҫыу ситендә үҫкән баҫыу ҡымыҙлығын  “Зәрзә менән балтырғанды, ҡыҙҙар йыймай ҡалдырған-“ тип йырлай-йырлай йыя инек. Балтырған көпшә ебәргәс, башҡа үләндәр баҫыу ҡымыҙлығына бара инек, ул аҡ сәскә атып ултыра ине. Ҡырлы ҡурай тигән үләнде лә йыйып ашай инек бойҙай утағанда, ул бигерәк ағыулы үлән булған икән. </a:t>
            </a:r>
            <a:endParaRPr lang="ru-RU" sz="20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1230622536"/>
      </p:ext>
    </p:extLst>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24753"/>
            <a:ext cx="9144000" cy="7011757"/>
          </a:xfrm>
          <a:prstGeom prst="rect">
            <a:avLst/>
          </a:prstGeom>
          <a:noFill/>
        </p:spPr>
      </p:pic>
      <p:sp>
        <p:nvSpPr>
          <p:cNvPr id="11" name="Заголовок 10"/>
          <p:cNvSpPr>
            <a:spLocks noGrp="1"/>
          </p:cNvSpPr>
          <p:nvPr>
            <p:ph type="title"/>
          </p:nvPr>
        </p:nvSpPr>
        <p:spPr>
          <a:xfrm>
            <a:off x="457200" y="274638"/>
            <a:ext cx="8229600" cy="490066"/>
          </a:xfrm>
        </p:spPr>
        <p:txBody>
          <a:bodyPr>
            <a:normAutofit fontScale="90000"/>
          </a:bodyPr>
          <a:lstStyle/>
          <a:p>
            <a:endParaRPr lang="ru-RU" dirty="0"/>
          </a:p>
        </p:txBody>
      </p:sp>
      <p:sp>
        <p:nvSpPr>
          <p:cNvPr id="12" name="Текст 11"/>
          <p:cNvSpPr>
            <a:spLocks noGrp="1"/>
          </p:cNvSpPr>
          <p:nvPr>
            <p:ph type="body" idx="1"/>
          </p:nvPr>
        </p:nvSpPr>
        <p:spPr>
          <a:xfrm>
            <a:off x="428597" y="714356"/>
            <a:ext cx="3711356" cy="914445"/>
          </a:xfrm>
        </p:spPr>
        <p:txBody>
          <a:bodyPr>
            <a:normAutofit fontScale="92500" lnSpcReduction="20000"/>
          </a:bodyPr>
          <a:lstStyle/>
          <a:p>
            <a:r>
              <a:rPr lang="tt-RU" i="1" dirty="0">
                <a:solidFill>
                  <a:srgbClr val="002060"/>
                </a:solidFill>
                <a:latin typeface="Times New Roman" pitchFamily="18" charset="0"/>
                <a:cs typeface="Times New Roman" pitchFamily="18" charset="0"/>
              </a:rPr>
              <a:t>“Биҙрәләр ергә теймәһен өсөн, аяҡ осона баҫып атлайым...”</a:t>
            </a:r>
            <a:endParaRPr lang="ru-RU" dirty="0">
              <a:solidFill>
                <a:srgbClr val="002060"/>
              </a:solidFill>
              <a:latin typeface="Times New Roman" pitchFamily="18" charset="0"/>
              <a:cs typeface="Times New Roman" pitchFamily="18" charset="0"/>
            </a:endParaRPr>
          </a:p>
        </p:txBody>
      </p:sp>
      <p:sp>
        <p:nvSpPr>
          <p:cNvPr id="14" name="Текст 13"/>
          <p:cNvSpPr>
            <a:spLocks noGrp="1"/>
          </p:cNvSpPr>
          <p:nvPr>
            <p:ph type="body" sz="quarter" idx="3"/>
          </p:nvPr>
        </p:nvSpPr>
        <p:spPr>
          <a:xfrm>
            <a:off x="4572000" y="571480"/>
            <a:ext cx="4114801" cy="1129329"/>
          </a:xfrm>
        </p:spPr>
        <p:txBody>
          <a:bodyPr>
            <a:normAutofit lnSpcReduction="10000"/>
          </a:bodyPr>
          <a:lstStyle/>
          <a:p>
            <a:endParaRPr lang="ba-RU" i="1" dirty="0" smtClean="0"/>
          </a:p>
          <a:p>
            <a:r>
              <a:rPr lang="ba-RU" sz="2200" i="1" dirty="0" smtClean="0">
                <a:solidFill>
                  <a:srgbClr val="002060"/>
                </a:solidFill>
                <a:latin typeface="Times New Roman" pitchFamily="18" charset="0"/>
                <a:cs typeface="Times New Roman" pitchFamily="18" charset="0"/>
              </a:rPr>
              <a:t>“</a:t>
            </a:r>
            <a:r>
              <a:rPr lang="ba-RU" sz="2200" i="1" dirty="0">
                <a:solidFill>
                  <a:srgbClr val="002060"/>
                </a:solidFill>
                <a:latin typeface="Times New Roman" pitchFamily="18" charset="0"/>
                <a:cs typeface="Times New Roman" pitchFamily="18" charset="0"/>
              </a:rPr>
              <a:t>Бәләкәйҙән аттар яраттым...”</a:t>
            </a:r>
            <a:endParaRPr lang="ru-RU" sz="2200" dirty="0">
              <a:solidFill>
                <a:srgbClr val="002060"/>
              </a:solidFill>
              <a:latin typeface="Times New Roman" pitchFamily="18" charset="0"/>
              <a:cs typeface="Times New Roman" pitchFamily="18" charset="0"/>
            </a:endParaRPr>
          </a:p>
          <a:p>
            <a:endParaRPr lang="ru-RU" dirty="0"/>
          </a:p>
        </p:txBody>
      </p:sp>
      <p:pic>
        <p:nvPicPr>
          <p:cNvPr id="16" name="Объект 15" descr="C:\Users\1\Desktop\PB070001.JPG"/>
          <p:cNvPicPr>
            <a:picLocks noGrp="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9921" y="1628800"/>
            <a:ext cx="1512168" cy="1966243"/>
          </a:xfrm>
          <a:prstGeom prst="rect">
            <a:avLst/>
          </a:prstGeom>
          <a:noFill/>
          <a:ln>
            <a:noFill/>
          </a:ln>
        </p:spPr>
      </p:pic>
      <p:sp>
        <p:nvSpPr>
          <p:cNvPr id="17" name="Прямоугольник 16"/>
          <p:cNvSpPr/>
          <p:nvPr/>
        </p:nvSpPr>
        <p:spPr>
          <a:xfrm>
            <a:off x="285720" y="3571876"/>
            <a:ext cx="1571636" cy="9233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ba-RU" b="1" dirty="0">
                <a:solidFill>
                  <a:srgbClr val="640000"/>
                </a:solidFill>
                <a:latin typeface="Times New Roman" pitchFamily="18" charset="0"/>
                <a:cs typeface="Times New Roman" pitchFamily="18" charset="0"/>
              </a:rPr>
              <a:t>Иҫәнғолов Миниғәлим Яхия улы</a:t>
            </a:r>
            <a:endParaRPr lang="ru-RU" dirty="0">
              <a:solidFill>
                <a:srgbClr val="640000"/>
              </a:solidFill>
              <a:latin typeface="Times New Roman" pitchFamily="18" charset="0"/>
              <a:cs typeface="Times New Roman" pitchFamily="18" charset="0"/>
            </a:endParaRPr>
          </a:p>
        </p:txBody>
      </p:sp>
      <p:sp>
        <p:nvSpPr>
          <p:cNvPr id="18" name="Прямоугольник 17"/>
          <p:cNvSpPr/>
          <p:nvPr/>
        </p:nvSpPr>
        <p:spPr>
          <a:xfrm>
            <a:off x="1835696" y="1700808"/>
            <a:ext cx="2736304" cy="440120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ba-RU" dirty="0" smtClean="0"/>
              <a:t> </a:t>
            </a:r>
            <a:r>
              <a:rPr lang="ba-RU" sz="2000" b="1" dirty="0">
                <a:solidFill>
                  <a:srgbClr val="640000"/>
                </a:solidFill>
                <a:latin typeface="Times New Roman" pitchFamily="18" charset="0"/>
                <a:cs typeface="Times New Roman" pitchFamily="18" charset="0"/>
              </a:rPr>
              <a:t>Һыуға Бикрәскә тиклем барам. Хәл йыя-йыя ҡайтам. Өс көн һайын әсәйем мине сепаратҡа Шалтаҡ урамындағы Йәмиғә апайҙарға ебәрә ине. Биҙрәләр ергә тейеп түгелмәһен өсөн, көйәнтәне йә башҡа ҡуйып атлайым, йә аяҡ осона баҫып барам. </a:t>
            </a:r>
            <a:endParaRPr lang="ru-RU" sz="2000" b="1" dirty="0">
              <a:solidFill>
                <a:srgbClr val="640000"/>
              </a:solidFill>
              <a:latin typeface="Times New Roman" pitchFamily="18" charset="0"/>
              <a:cs typeface="Times New Roman" pitchFamily="18" charset="0"/>
            </a:endParaRPr>
          </a:p>
        </p:txBody>
      </p:sp>
      <p:pic>
        <p:nvPicPr>
          <p:cNvPr id="19" name="Объект 18" descr="C:\Users\1\Desktop\Рисунок (5).jpg"/>
          <p:cNvPicPr>
            <a:picLocks noGrp="1"/>
          </p:cNvPicPr>
          <p:nvPr>
            <p:ph sz="quarter" idx="4"/>
          </p:nvPr>
        </p:nvPicPr>
        <p:blipFill rotWithShape="1">
          <a:blip r:embed="rId4" cstate="print">
            <a:extLst>
              <a:ext uri="{28A0092B-C50C-407E-A947-70E740481C1C}">
                <a14:useLocalDpi xmlns="" xmlns:a14="http://schemas.microsoft.com/office/drawing/2010/main" val="0"/>
              </a:ext>
            </a:extLst>
          </a:blip>
          <a:srcRect l="13687" r="22558"/>
          <a:stretch/>
        </p:blipFill>
        <p:spPr bwMode="auto">
          <a:xfrm>
            <a:off x="4429124" y="1285860"/>
            <a:ext cx="1476672" cy="2088232"/>
          </a:xfrm>
          <a:prstGeom prst="rect">
            <a:avLst/>
          </a:prstGeom>
          <a:noFill/>
          <a:ln>
            <a:noFill/>
          </a:ln>
          <a:extLst>
            <a:ext uri="{53640926-AAD7-44D8-BBD7-CCE9431645EC}">
              <a14:shadowObscured xmlns="" xmlns:a14="http://schemas.microsoft.com/office/drawing/2010/main"/>
            </a:ext>
          </a:extLst>
        </p:spPr>
      </p:pic>
      <p:sp>
        <p:nvSpPr>
          <p:cNvPr id="20" name="Прямоугольник 19"/>
          <p:cNvSpPr/>
          <p:nvPr/>
        </p:nvSpPr>
        <p:spPr>
          <a:xfrm flipH="1">
            <a:off x="4429124" y="3286124"/>
            <a:ext cx="1500198"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tt-RU" b="1" dirty="0">
                <a:solidFill>
                  <a:srgbClr val="640000"/>
                </a:solidFill>
                <a:latin typeface="Times New Roman" pitchFamily="18" charset="0"/>
                <a:cs typeface="Times New Roman" pitchFamily="18" charset="0"/>
              </a:rPr>
              <a:t>Ҡәләмов Сәйетғәли Шәйхетдин улы</a:t>
            </a:r>
            <a:endParaRPr lang="ru-RU" b="1" dirty="0">
              <a:solidFill>
                <a:srgbClr val="640000"/>
              </a:solidFill>
              <a:latin typeface="Times New Roman" pitchFamily="18" charset="0"/>
              <a:cs typeface="Times New Roman" pitchFamily="18" charset="0"/>
            </a:endParaRPr>
          </a:p>
        </p:txBody>
      </p:sp>
      <p:sp>
        <p:nvSpPr>
          <p:cNvPr id="21" name="Прямоугольник 20"/>
          <p:cNvSpPr/>
          <p:nvPr/>
        </p:nvSpPr>
        <p:spPr>
          <a:xfrm>
            <a:off x="5929322" y="1142985"/>
            <a:ext cx="2873148" cy="563231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ba-RU" sz="2000" b="1" dirty="0">
                <a:solidFill>
                  <a:srgbClr val="640000"/>
                </a:solidFill>
                <a:latin typeface="Times New Roman" pitchFamily="18" charset="0"/>
                <a:cs typeface="Times New Roman" pitchFamily="18" charset="0"/>
              </a:rPr>
              <a:t>Бер ваҡиға һаман хәтерҙә: шулай  баҫыуға һыу алып китеп барам, кинәт атым нимәнәндер өркөп,  кинәт кенә сабыулап алып китте лә күҙенә аҡ-ҡара күренмәй тиҫкәре яҡҡа сапты, мин дилбегәне шаҡарып тотоп ысҡынып, йығылып ҡалмаҫҡа  тырышам, әгәр төшөп  ҡалһам, арба аҫтында ҡалып имгәнеүем дә бар бит, мискә һыу менән әллә ҡайҙа осоп ҡалды.</a:t>
            </a:r>
            <a:r>
              <a:rPr lang="ba-RU" sz="2000" dirty="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spTree>
    <p:extLst>
      <p:ext uri="{BB962C8B-B14F-4D97-AF65-F5344CB8AC3E}">
        <p14:creationId xmlns="" xmlns:p14="http://schemas.microsoft.com/office/powerpoint/2010/main" val="1110272088"/>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219153"/>
            <a:ext cx="9144000" cy="7077153"/>
          </a:xfrm>
          <a:prstGeom prst="rect">
            <a:avLst/>
          </a:prstGeom>
          <a:noFill/>
        </p:spPr>
      </p:pic>
      <p:pic>
        <p:nvPicPr>
          <p:cNvPr id="3" name="Рисунок 2" descr="C:\Users\1\Desktop\Рисунок (6).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7158" y="142852"/>
            <a:ext cx="1748712" cy="2593403"/>
          </a:xfrm>
          <a:prstGeom prst="rect">
            <a:avLst/>
          </a:prstGeom>
          <a:noFill/>
          <a:ln>
            <a:noFill/>
          </a:ln>
        </p:spPr>
      </p:pic>
      <p:sp>
        <p:nvSpPr>
          <p:cNvPr id="4" name="Прямоугольник 3"/>
          <p:cNvSpPr/>
          <p:nvPr/>
        </p:nvSpPr>
        <p:spPr>
          <a:xfrm>
            <a:off x="395535" y="2736256"/>
            <a:ext cx="2160241" cy="646331"/>
          </a:xfrm>
          <a:prstGeom prst="rect">
            <a:avLst/>
          </a:prstGeom>
        </p:spPr>
        <p:txBody>
          <a:bodyPr wrap="square">
            <a:spAutoFit/>
          </a:bodyPr>
          <a:lstStyle/>
          <a:p>
            <a:r>
              <a:rPr lang="ba-RU" b="1" dirty="0">
                <a:solidFill>
                  <a:srgbClr val="002060"/>
                </a:solidFill>
                <a:latin typeface="Times New Roman" pitchFamily="18" charset="0"/>
                <a:cs typeface="Times New Roman" pitchFamily="18" charset="0"/>
              </a:rPr>
              <a:t>Ҡәләмова Бәйзә Шәмсетдин ҡыҙы</a:t>
            </a:r>
            <a:endParaRPr lang="ru-RU" dirty="0">
              <a:solidFill>
                <a:srgbClr val="002060"/>
              </a:solidFill>
              <a:latin typeface="Times New Roman" pitchFamily="18" charset="0"/>
              <a:cs typeface="Times New Roman" pitchFamily="18" charset="0"/>
            </a:endParaRPr>
          </a:p>
        </p:txBody>
      </p:sp>
      <p:pic>
        <p:nvPicPr>
          <p:cNvPr id="5" name="Рисунок 4" descr="C:\Users\1\Desktop\PA270010.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357422" y="1285860"/>
            <a:ext cx="2064748" cy="2683650"/>
          </a:xfrm>
          <a:prstGeom prst="rect">
            <a:avLst/>
          </a:prstGeom>
          <a:noFill/>
          <a:ln>
            <a:noFill/>
          </a:ln>
        </p:spPr>
      </p:pic>
      <p:sp>
        <p:nvSpPr>
          <p:cNvPr id="6" name="Прямоугольник 5"/>
          <p:cNvSpPr/>
          <p:nvPr/>
        </p:nvSpPr>
        <p:spPr>
          <a:xfrm rot="10800000" flipV="1">
            <a:off x="2411760" y="4075331"/>
            <a:ext cx="2520280" cy="646331"/>
          </a:xfrm>
          <a:prstGeom prst="rect">
            <a:avLst/>
          </a:prstGeom>
        </p:spPr>
        <p:txBody>
          <a:bodyPr wrap="square">
            <a:spAutoFit/>
          </a:bodyPr>
          <a:lstStyle/>
          <a:p>
            <a:r>
              <a:rPr lang="ba-RU" b="1" dirty="0">
                <a:solidFill>
                  <a:srgbClr val="002060"/>
                </a:solidFill>
                <a:latin typeface="Times New Roman" pitchFamily="18" charset="0"/>
                <a:cs typeface="Times New Roman" pitchFamily="18" charset="0"/>
              </a:rPr>
              <a:t>Ҡәләмова Венера Усман ҡыҙы</a:t>
            </a:r>
            <a:endParaRPr lang="ru-RU" dirty="0">
              <a:solidFill>
                <a:srgbClr val="002060"/>
              </a:solidFill>
              <a:latin typeface="Times New Roman" pitchFamily="18" charset="0"/>
              <a:cs typeface="Times New Roman" pitchFamily="18" charset="0"/>
            </a:endParaRPr>
          </a:p>
        </p:txBody>
      </p:sp>
      <p:pic>
        <p:nvPicPr>
          <p:cNvPr id="7" name="Рисунок 6" descr="C:\Users\1\Desktop\PA270012.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70366" y="214290"/>
            <a:ext cx="1872208" cy="2786082"/>
          </a:xfrm>
          <a:prstGeom prst="rect">
            <a:avLst/>
          </a:prstGeom>
          <a:noFill/>
          <a:ln>
            <a:noFill/>
          </a:ln>
        </p:spPr>
      </p:pic>
      <p:sp>
        <p:nvSpPr>
          <p:cNvPr id="8" name="Прямоугольник 7"/>
          <p:cNvSpPr/>
          <p:nvPr/>
        </p:nvSpPr>
        <p:spPr>
          <a:xfrm>
            <a:off x="4572000" y="3000371"/>
            <a:ext cx="2088232" cy="923330"/>
          </a:xfrm>
          <a:prstGeom prst="rect">
            <a:avLst/>
          </a:prstGeom>
        </p:spPr>
        <p:txBody>
          <a:bodyPr wrap="square">
            <a:spAutoFit/>
          </a:bodyPr>
          <a:lstStyle/>
          <a:p>
            <a:r>
              <a:rPr lang="ba-RU" b="1" dirty="0">
                <a:solidFill>
                  <a:srgbClr val="002060"/>
                </a:solidFill>
                <a:latin typeface="Times New Roman" pitchFamily="18" charset="0"/>
                <a:cs typeface="Times New Roman" pitchFamily="18" charset="0"/>
              </a:rPr>
              <a:t>Лоҡманова (Хасанова) Әнисә Миниғәли ҡыҙы</a:t>
            </a:r>
            <a:endParaRPr lang="ru-RU" dirty="0">
              <a:solidFill>
                <a:srgbClr val="002060"/>
              </a:solidFill>
              <a:latin typeface="Times New Roman" pitchFamily="18" charset="0"/>
              <a:cs typeface="Times New Roman" pitchFamily="18" charset="0"/>
            </a:endParaRPr>
          </a:p>
        </p:txBody>
      </p:sp>
      <p:pic>
        <p:nvPicPr>
          <p:cNvPr id="9" name="Рисунок 8" descr="D:\Рабочий стол\фото\разное-разное\PA170026.JPG"/>
          <p:cNvPicPr/>
          <p:nvPr/>
        </p:nvPicPr>
        <p:blipFill rotWithShape="1">
          <a:blip r:embed="rId6" cstate="print">
            <a:extLst>
              <a:ext uri="{28A0092B-C50C-407E-A947-70E740481C1C}">
                <a14:useLocalDpi xmlns="" xmlns:a14="http://schemas.microsoft.com/office/drawing/2010/main" val="0"/>
              </a:ext>
            </a:extLst>
          </a:blip>
          <a:srcRect t="10799" r="10943"/>
          <a:stretch/>
        </p:blipFill>
        <p:spPr bwMode="auto">
          <a:xfrm>
            <a:off x="6572263" y="2571744"/>
            <a:ext cx="1857389" cy="2700172"/>
          </a:xfrm>
          <a:prstGeom prst="rect">
            <a:avLst/>
          </a:prstGeom>
          <a:noFill/>
          <a:ln>
            <a:noFill/>
          </a:ln>
          <a:extLst>
            <a:ext uri="{53640926-AAD7-44D8-BBD7-CCE9431645EC}">
              <a14:shadowObscured xmlns="" xmlns:a14="http://schemas.microsoft.com/office/drawing/2010/main"/>
            </a:ext>
          </a:extLst>
        </p:spPr>
      </p:pic>
      <p:sp>
        <p:nvSpPr>
          <p:cNvPr id="10" name="Прямоугольник 9"/>
          <p:cNvSpPr/>
          <p:nvPr/>
        </p:nvSpPr>
        <p:spPr>
          <a:xfrm>
            <a:off x="6000760" y="5286388"/>
            <a:ext cx="2567683" cy="1200329"/>
          </a:xfrm>
          <a:prstGeom prst="rect">
            <a:avLst/>
          </a:prstGeom>
        </p:spPr>
        <p:txBody>
          <a:bodyPr wrap="square">
            <a:spAutoFit/>
          </a:bodyPr>
          <a:lstStyle/>
          <a:p>
            <a:r>
              <a:rPr lang="ba-RU" b="1" dirty="0">
                <a:solidFill>
                  <a:srgbClr val="002060"/>
                </a:solidFill>
                <a:latin typeface="Times New Roman" pitchFamily="18" charset="0"/>
                <a:cs typeface="Times New Roman" pitchFamily="18" charset="0"/>
              </a:rPr>
              <a:t>Сабаева (Әлмөхәмәтова) Гөлбостан Бикмөхәмәт ҡыҙы</a:t>
            </a:r>
            <a:endParaRPr lang="ru-RU"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333627347"/>
      </p:ext>
    </p:extLst>
  </p:cSld>
  <p:clrMapOvr>
    <a:masterClrMapping/>
  </p:clrMapOvr>
  <p:transition>
    <p:whee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2303" y="-76711"/>
            <a:ext cx="9144000" cy="7011757"/>
          </a:xfrm>
          <a:prstGeom prst="rect">
            <a:avLst/>
          </a:prstGeom>
          <a:noFill/>
        </p:spPr>
      </p:pic>
      <p:pic>
        <p:nvPicPr>
          <p:cNvPr id="3" name="Рисунок 2" descr="C:\Users\1\Desktop\фото\успей сказать спасибо 70 летие ВП\P4030023.JPG"/>
          <p:cNvPicPr/>
          <p:nvPr/>
        </p:nvPicPr>
        <p:blipFill rotWithShape="1">
          <a:blip r:embed="rId3" cstate="print">
            <a:extLst>
              <a:ext uri="{28A0092B-C50C-407E-A947-70E740481C1C}">
                <a14:useLocalDpi xmlns="" xmlns:a14="http://schemas.microsoft.com/office/drawing/2010/main" val="0"/>
              </a:ext>
            </a:extLst>
          </a:blip>
          <a:srcRect l="28159" t="14510" r="26829" b="7361"/>
          <a:stretch/>
        </p:blipFill>
        <p:spPr bwMode="auto">
          <a:xfrm>
            <a:off x="323528" y="404664"/>
            <a:ext cx="1730375" cy="2155190"/>
          </a:xfrm>
          <a:prstGeom prst="rect">
            <a:avLst/>
          </a:prstGeom>
          <a:noFill/>
          <a:ln>
            <a:noFill/>
          </a:ln>
          <a:extLst>
            <a:ext uri="{53640926-AAD7-44D8-BBD7-CCE9431645EC}">
              <a14:shadowObscured xmlns="" xmlns:a14="http://schemas.microsoft.com/office/drawing/2010/main"/>
            </a:ext>
          </a:extLst>
        </p:spPr>
      </p:pic>
      <p:sp>
        <p:nvSpPr>
          <p:cNvPr id="4" name="Прямоугольник 3"/>
          <p:cNvSpPr/>
          <p:nvPr/>
        </p:nvSpPr>
        <p:spPr>
          <a:xfrm>
            <a:off x="323529" y="2559854"/>
            <a:ext cx="2088232" cy="923330"/>
          </a:xfrm>
          <a:prstGeom prst="rect">
            <a:avLst/>
          </a:prstGeom>
        </p:spPr>
        <p:txBody>
          <a:bodyPr wrap="square">
            <a:spAutoFit/>
          </a:bodyPr>
          <a:lstStyle/>
          <a:p>
            <a:r>
              <a:rPr lang="ba-RU" b="1" dirty="0">
                <a:solidFill>
                  <a:srgbClr val="002060"/>
                </a:solidFill>
                <a:latin typeface="Times New Roman" pitchFamily="18" charset="0"/>
                <a:cs typeface="Times New Roman" pitchFamily="18" charset="0"/>
              </a:rPr>
              <a:t>Хәбибуллина Нафиға Суфиян ҡыҙы</a:t>
            </a:r>
            <a:endParaRPr lang="ru-RU" dirty="0">
              <a:solidFill>
                <a:srgbClr val="002060"/>
              </a:solidFill>
              <a:latin typeface="Times New Roman" pitchFamily="18" charset="0"/>
              <a:cs typeface="Times New Roman" pitchFamily="18" charset="0"/>
            </a:endParaRPr>
          </a:p>
        </p:txBody>
      </p:sp>
      <p:pic>
        <p:nvPicPr>
          <p:cNvPr id="5" name="Рисунок 4" descr="C:\Users\1\Desktop\фото\успей сказать спасибо 70 летие ВП\P4030014.JPG"/>
          <p:cNvPicPr/>
          <p:nvPr/>
        </p:nvPicPr>
        <p:blipFill rotWithShape="1">
          <a:blip r:embed="rId4" cstate="print">
            <a:extLst>
              <a:ext uri="{28A0092B-C50C-407E-A947-70E740481C1C}">
                <a14:useLocalDpi xmlns="" xmlns:a14="http://schemas.microsoft.com/office/drawing/2010/main" val="0"/>
              </a:ext>
            </a:extLst>
          </a:blip>
          <a:srcRect l="6857" t="21428" r="18021"/>
          <a:stretch/>
        </p:blipFill>
        <p:spPr bwMode="auto">
          <a:xfrm>
            <a:off x="2267744" y="956249"/>
            <a:ext cx="1954530" cy="2286000"/>
          </a:xfrm>
          <a:prstGeom prst="rect">
            <a:avLst/>
          </a:prstGeom>
          <a:noFill/>
          <a:ln>
            <a:noFill/>
          </a:ln>
          <a:extLst>
            <a:ext uri="{53640926-AAD7-44D8-BBD7-CCE9431645EC}">
              <a14:shadowObscured xmlns="" xmlns:a14="http://schemas.microsoft.com/office/drawing/2010/main"/>
            </a:ext>
          </a:extLst>
        </p:spPr>
      </p:pic>
      <p:sp>
        <p:nvSpPr>
          <p:cNvPr id="6" name="Прямоугольник 5"/>
          <p:cNvSpPr/>
          <p:nvPr/>
        </p:nvSpPr>
        <p:spPr>
          <a:xfrm>
            <a:off x="2267745" y="3240096"/>
            <a:ext cx="2592288" cy="646331"/>
          </a:xfrm>
          <a:prstGeom prst="rect">
            <a:avLst/>
          </a:prstGeom>
        </p:spPr>
        <p:txBody>
          <a:bodyPr wrap="square">
            <a:spAutoFit/>
          </a:bodyPr>
          <a:lstStyle/>
          <a:p>
            <a:r>
              <a:rPr lang="ba-RU" b="1" dirty="0">
                <a:solidFill>
                  <a:srgbClr val="002060"/>
                </a:solidFill>
                <a:latin typeface="Times New Roman" pitchFamily="18" charset="0"/>
                <a:cs typeface="Times New Roman" pitchFamily="18" charset="0"/>
              </a:rPr>
              <a:t>Хәкимова Зәлифә Миһран ҡыҙы</a:t>
            </a:r>
            <a:endParaRPr lang="ru-RU" dirty="0">
              <a:solidFill>
                <a:srgbClr val="002060"/>
              </a:solidFill>
              <a:latin typeface="Times New Roman" pitchFamily="18" charset="0"/>
              <a:cs typeface="Times New Roman" pitchFamily="18" charset="0"/>
            </a:endParaRPr>
          </a:p>
        </p:txBody>
      </p:sp>
      <p:pic>
        <p:nvPicPr>
          <p:cNvPr id="7" name="Рисунок 6" descr="C:\Users\1\Desktop\фото\успей сказать спасибо 70 летие ВП\P4030012.JPG"/>
          <p:cNvPicPr/>
          <p:nvPr/>
        </p:nvPicPr>
        <p:blipFill rotWithShape="1">
          <a:blip r:embed="rId5" cstate="print">
            <a:extLst>
              <a:ext uri="{28A0092B-C50C-407E-A947-70E740481C1C}">
                <a14:useLocalDpi xmlns="" xmlns:a14="http://schemas.microsoft.com/office/drawing/2010/main" val="0"/>
              </a:ext>
            </a:extLst>
          </a:blip>
          <a:srcRect l="4200" t="21235" r="22330"/>
          <a:stretch/>
        </p:blipFill>
        <p:spPr bwMode="auto">
          <a:xfrm>
            <a:off x="4552596" y="956249"/>
            <a:ext cx="1678940" cy="2472919"/>
          </a:xfrm>
          <a:prstGeom prst="rect">
            <a:avLst/>
          </a:prstGeom>
          <a:noFill/>
          <a:ln>
            <a:noFill/>
          </a:ln>
          <a:extLst>
            <a:ext uri="{53640926-AAD7-44D8-BBD7-CCE9431645EC}">
              <a14:shadowObscured xmlns="" xmlns:a14="http://schemas.microsoft.com/office/drawing/2010/main"/>
            </a:ext>
          </a:extLst>
        </p:spPr>
      </p:pic>
      <p:sp>
        <p:nvSpPr>
          <p:cNvPr id="8" name="Прямоугольник 7"/>
          <p:cNvSpPr/>
          <p:nvPr/>
        </p:nvSpPr>
        <p:spPr>
          <a:xfrm>
            <a:off x="4429124" y="3357562"/>
            <a:ext cx="2231109" cy="646331"/>
          </a:xfrm>
          <a:prstGeom prst="rect">
            <a:avLst/>
          </a:prstGeom>
        </p:spPr>
        <p:txBody>
          <a:bodyPr wrap="square">
            <a:spAutoFit/>
          </a:bodyPr>
          <a:lstStyle/>
          <a:p>
            <a:r>
              <a:rPr lang="ba-RU" b="1" dirty="0">
                <a:solidFill>
                  <a:srgbClr val="002060"/>
                </a:solidFill>
                <a:latin typeface="Times New Roman" pitchFamily="18" charset="0"/>
                <a:cs typeface="Times New Roman" pitchFamily="18" charset="0"/>
              </a:rPr>
              <a:t>Хәсәнова Ғәзимә Миһран ҡыҙы</a:t>
            </a:r>
            <a:endParaRPr lang="ru-RU" dirty="0">
              <a:solidFill>
                <a:srgbClr val="002060"/>
              </a:solidFill>
              <a:latin typeface="Times New Roman" pitchFamily="18" charset="0"/>
              <a:cs typeface="Times New Roman" pitchFamily="18" charset="0"/>
            </a:endParaRPr>
          </a:p>
        </p:txBody>
      </p:sp>
      <p:pic>
        <p:nvPicPr>
          <p:cNvPr id="9" name="Рисунок 8" descr="C:\Users\1\Desktop\Бабушка Минзифа.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42474" y="404664"/>
            <a:ext cx="1761974" cy="2467649"/>
          </a:xfrm>
          <a:prstGeom prst="rect">
            <a:avLst/>
          </a:prstGeom>
          <a:noFill/>
          <a:ln>
            <a:noFill/>
          </a:ln>
        </p:spPr>
      </p:pic>
      <p:sp>
        <p:nvSpPr>
          <p:cNvPr id="10" name="Прямоугольник 9"/>
          <p:cNvSpPr/>
          <p:nvPr/>
        </p:nvSpPr>
        <p:spPr>
          <a:xfrm>
            <a:off x="6786579" y="2786058"/>
            <a:ext cx="2000264" cy="923330"/>
          </a:xfrm>
          <a:prstGeom prst="rect">
            <a:avLst/>
          </a:prstGeom>
        </p:spPr>
        <p:txBody>
          <a:bodyPr wrap="square">
            <a:spAutoFit/>
          </a:bodyPr>
          <a:lstStyle/>
          <a:p>
            <a:r>
              <a:rPr lang="ba-RU" b="1" dirty="0">
                <a:solidFill>
                  <a:srgbClr val="002060"/>
                </a:solidFill>
                <a:latin typeface="Times New Roman" pitchFamily="18" charset="0"/>
                <a:cs typeface="Times New Roman" pitchFamily="18" charset="0"/>
              </a:rPr>
              <a:t>Әхмәтшина </a:t>
            </a:r>
            <a:r>
              <a:rPr lang="ba-RU" b="1" dirty="0" smtClean="0">
                <a:solidFill>
                  <a:srgbClr val="002060"/>
                </a:solidFill>
                <a:latin typeface="Times New Roman" pitchFamily="18" charset="0"/>
                <a:cs typeface="Times New Roman" pitchFamily="18" charset="0"/>
              </a:rPr>
              <a:t>Минзифа </a:t>
            </a:r>
            <a:r>
              <a:rPr lang="ba-RU" b="1" dirty="0">
                <a:solidFill>
                  <a:srgbClr val="002060"/>
                </a:solidFill>
                <a:latin typeface="Times New Roman" pitchFamily="18" charset="0"/>
                <a:cs typeface="Times New Roman" pitchFamily="18" charset="0"/>
              </a:rPr>
              <a:t>Хужиәхмәт ҡыҙы</a:t>
            </a:r>
            <a:endParaRPr lang="ru-RU"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980404767"/>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1611"/>
            <a:ext cx="9144000" cy="7011757"/>
          </a:xfrm>
          <a:prstGeom prst="rect">
            <a:avLst/>
          </a:prstGeom>
          <a:noFill/>
        </p:spPr>
      </p:pic>
      <p:sp>
        <p:nvSpPr>
          <p:cNvPr id="3" name="Заголовок 2"/>
          <p:cNvSpPr>
            <a:spLocks noGrp="1"/>
          </p:cNvSpPr>
          <p:nvPr>
            <p:ph type="title"/>
          </p:nvPr>
        </p:nvSpPr>
        <p:spPr>
          <a:xfrm>
            <a:off x="457200" y="274638"/>
            <a:ext cx="8229600" cy="725470"/>
          </a:xfrm>
        </p:spPr>
        <p:txBody>
          <a:bodyPr>
            <a:normAutofit fontScale="90000"/>
          </a:bodyPr>
          <a:lstStyle/>
          <a:p>
            <a:r>
              <a:rPr lang="ru-RU" b="1" dirty="0" smtClean="0">
                <a:solidFill>
                  <a:srgbClr val="002060"/>
                </a:solidFill>
                <a:latin typeface="Times New Roman" pitchFamily="18" charset="0"/>
                <a:cs typeface="Times New Roman" pitchFamily="18" charset="0"/>
              </a:rPr>
              <a:t>Горный</a:t>
            </a:r>
            <a:endParaRPr lang="ru-RU" b="1" dirty="0">
              <a:solidFill>
                <a:srgbClr val="002060"/>
              </a:solidFill>
              <a:latin typeface="Times New Roman" pitchFamily="18" charset="0"/>
              <a:cs typeface="Times New Roman" pitchFamily="18" charset="0"/>
            </a:endParaRPr>
          </a:p>
        </p:txBody>
      </p:sp>
      <p:sp>
        <p:nvSpPr>
          <p:cNvPr id="5" name="Объект 4"/>
          <p:cNvSpPr>
            <a:spLocks noGrp="1"/>
          </p:cNvSpPr>
          <p:nvPr>
            <p:ph sz="half" idx="2"/>
          </p:nvPr>
        </p:nvSpPr>
        <p:spPr>
          <a:xfrm>
            <a:off x="5715008" y="2214554"/>
            <a:ext cx="3024336" cy="594687"/>
          </a:xfrm>
        </p:spPr>
        <p:style>
          <a:lnRef idx="1">
            <a:schemeClr val="accent2"/>
          </a:lnRef>
          <a:fillRef idx="2">
            <a:schemeClr val="accent2"/>
          </a:fillRef>
          <a:effectRef idx="1">
            <a:schemeClr val="accent2"/>
          </a:effectRef>
          <a:fontRef idx="minor">
            <a:schemeClr val="dk1"/>
          </a:fontRef>
        </p:style>
        <p:txBody>
          <a:bodyPr>
            <a:noAutofit/>
          </a:bodyPr>
          <a:lstStyle/>
          <a:p>
            <a:pPr>
              <a:buNone/>
            </a:pPr>
            <a:r>
              <a:rPr lang="ru-RU" sz="1800" b="1" dirty="0" err="1">
                <a:solidFill>
                  <a:srgbClr val="002060"/>
                </a:solidFill>
                <a:latin typeface="Times New Roman" pitchFamily="18" charset="0"/>
                <a:cs typeface="Times New Roman" pitchFamily="18" charset="0"/>
              </a:rPr>
              <a:t>Ибраева</a:t>
            </a:r>
            <a:r>
              <a:rPr lang="ru-RU" sz="1800" b="1" dirty="0">
                <a:solidFill>
                  <a:srgbClr val="002060"/>
                </a:solidFill>
                <a:latin typeface="Times New Roman" pitchFamily="18" charset="0"/>
                <a:cs typeface="Times New Roman" pitchFamily="18" charset="0"/>
              </a:rPr>
              <a:t> </a:t>
            </a:r>
            <a:r>
              <a:rPr lang="ru-RU" sz="1800" b="1" dirty="0" err="1">
                <a:solidFill>
                  <a:srgbClr val="002060"/>
                </a:solidFill>
                <a:latin typeface="Times New Roman" pitchFamily="18" charset="0"/>
                <a:cs typeface="Times New Roman" pitchFamily="18" charset="0"/>
              </a:rPr>
              <a:t>Фаузия</a:t>
            </a:r>
            <a:r>
              <a:rPr lang="ru-RU" sz="1800" b="1" dirty="0">
                <a:solidFill>
                  <a:srgbClr val="002060"/>
                </a:solidFill>
                <a:latin typeface="Times New Roman" pitchFamily="18" charset="0"/>
                <a:cs typeface="Times New Roman" pitchFamily="18" charset="0"/>
              </a:rPr>
              <a:t> </a:t>
            </a:r>
            <a:r>
              <a:rPr lang="ru-RU" sz="1800" b="1" dirty="0" err="1">
                <a:solidFill>
                  <a:srgbClr val="002060"/>
                </a:solidFill>
                <a:latin typeface="Times New Roman" pitchFamily="18" charset="0"/>
                <a:cs typeface="Times New Roman" pitchFamily="18" charset="0"/>
              </a:rPr>
              <a:t>Мударисовна</a:t>
            </a:r>
            <a:endParaRPr lang="ru-RU" sz="1800" dirty="0">
              <a:solidFill>
                <a:srgbClr val="002060"/>
              </a:solidFill>
              <a:latin typeface="Times New Roman" pitchFamily="18" charset="0"/>
              <a:cs typeface="Times New Roman" pitchFamily="18" charset="0"/>
            </a:endParaRPr>
          </a:p>
        </p:txBody>
      </p:sp>
      <p:pic>
        <p:nvPicPr>
          <p:cNvPr id="6" name="Объект 5" descr="G:\САЙФи абый.jpeg"/>
          <p:cNvPicPr>
            <a:picLocks noGrp="1"/>
          </p:cNvPicPr>
          <p:nvPr>
            <p:ph sz="half" idx="1"/>
          </p:nvPr>
        </p:nvPicPr>
        <p:blipFill rotWithShape="1">
          <a:blip r:embed="rId3" cstate="print">
            <a:extLst>
              <a:ext uri="{28A0092B-C50C-407E-A947-70E740481C1C}">
                <a14:useLocalDpi xmlns="" xmlns:a14="http://schemas.microsoft.com/office/drawing/2010/main" val="0"/>
              </a:ext>
            </a:extLst>
          </a:blip>
          <a:srcRect t="5128"/>
          <a:stretch/>
        </p:blipFill>
        <p:spPr bwMode="auto">
          <a:xfrm>
            <a:off x="500034" y="500042"/>
            <a:ext cx="1158240" cy="1411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 xmlns:a14="http://schemas.microsoft.com/office/drawing/2010/main"/>
            </a:ext>
          </a:extLst>
        </p:spPr>
      </p:pic>
      <p:sp>
        <p:nvSpPr>
          <p:cNvPr id="7" name="Прямоугольник 6"/>
          <p:cNvSpPr/>
          <p:nvPr/>
        </p:nvSpPr>
        <p:spPr>
          <a:xfrm>
            <a:off x="357158" y="2000240"/>
            <a:ext cx="2016224" cy="92333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ru-RU" b="1" dirty="0" err="1">
                <a:solidFill>
                  <a:srgbClr val="FFFF00"/>
                </a:solidFill>
                <a:latin typeface="Times New Roman" pitchFamily="18" charset="0"/>
                <a:cs typeface="Times New Roman" pitchFamily="18" charset="0"/>
              </a:rPr>
              <a:t>Ахмадеев</a:t>
            </a:r>
            <a:r>
              <a:rPr lang="ru-RU" b="1" dirty="0">
                <a:solidFill>
                  <a:srgbClr val="FFFF00"/>
                </a:solidFill>
                <a:latin typeface="Times New Roman" pitchFamily="18" charset="0"/>
                <a:cs typeface="Times New Roman" pitchFamily="18" charset="0"/>
              </a:rPr>
              <a:t> </a:t>
            </a:r>
            <a:r>
              <a:rPr lang="ru-RU" b="1" dirty="0" err="1">
                <a:solidFill>
                  <a:srgbClr val="FFFF00"/>
                </a:solidFill>
                <a:latin typeface="Times New Roman" pitchFamily="18" charset="0"/>
                <a:cs typeface="Times New Roman" pitchFamily="18" charset="0"/>
              </a:rPr>
              <a:t>Сайфулла</a:t>
            </a:r>
            <a:r>
              <a:rPr lang="ru-RU" b="1" dirty="0">
                <a:solidFill>
                  <a:srgbClr val="FFFF00"/>
                </a:solidFill>
                <a:latin typeface="Times New Roman" pitchFamily="18" charset="0"/>
                <a:cs typeface="Times New Roman" pitchFamily="18" charset="0"/>
              </a:rPr>
              <a:t> </a:t>
            </a:r>
            <a:r>
              <a:rPr lang="ru-RU" b="1" dirty="0" err="1">
                <a:solidFill>
                  <a:srgbClr val="FFFF00"/>
                </a:solidFill>
                <a:latin typeface="Times New Roman" pitchFamily="18" charset="0"/>
                <a:cs typeface="Times New Roman" pitchFamily="18" charset="0"/>
              </a:rPr>
              <a:t>Минигалимович</a:t>
            </a:r>
            <a:endParaRPr lang="ru-RU" dirty="0">
              <a:solidFill>
                <a:srgbClr val="FFFF00"/>
              </a:solidFill>
              <a:latin typeface="Times New Roman" pitchFamily="18" charset="0"/>
              <a:cs typeface="Times New Roman" pitchFamily="18" charset="0"/>
            </a:endParaRPr>
          </a:p>
        </p:txBody>
      </p:sp>
      <p:pic>
        <p:nvPicPr>
          <p:cNvPr id="9" name="Рисунок 8" descr="G:\IMG_0122.JPG"/>
          <p:cNvPicPr/>
          <p:nvPr/>
        </p:nvPicPr>
        <p:blipFill rotWithShape="1">
          <a:blip r:embed="rId4" cstate="print">
            <a:extLst>
              <a:ext uri="{28A0092B-C50C-407E-A947-70E740481C1C}">
                <a14:useLocalDpi xmlns="" xmlns:a14="http://schemas.microsoft.com/office/drawing/2010/main" val="0"/>
              </a:ext>
            </a:extLst>
          </a:blip>
          <a:srcRect l="16488" r="10140"/>
          <a:stretch/>
        </p:blipFill>
        <p:spPr bwMode="auto">
          <a:xfrm>
            <a:off x="428596" y="3000372"/>
            <a:ext cx="1785950" cy="1928826"/>
          </a:xfrm>
          <a:prstGeom prst="rect">
            <a:avLst/>
          </a:prstGeom>
          <a:noFill/>
          <a:ln>
            <a:noFill/>
          </a:ln>
          <a:extLst>
            <a:ext uri="{53640926-AAD7-44D8-BBD7-CCE9431645EC}">
              <a14:shadowObscured xmlns="" xmlns:a14="http://schemas.microsoft.com/office/drawing/2010/main"/>
            </a:ext>
          </a:extLst>
        </p:spPr>
      </p:pic>
      <p:sp>
        <p:nvSpPr>
          <p:cNvPr id="10" name="Прямоугольник 9"/>
          <p:cNvSpPr/>
          <p:nvPr/>
        </p:nvSpPr>
        <p:spPr>
          <a:xfrm>
            <a:off x="357158" y="4929198"/>
            <a:ext cx="1857388" cy="1200329"/>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ru-RU" b="1" dirty="0" err="1">
                <a:solidFill>
                  <a:srgbClr val="FFFF00"/>
                </a:solidFill>
              </a:rPr>
              <a:t>Батыршин</a:t>
            </a:r>
            <a:r>
              <a:rPr lang="ru-RU" b="1" dirty="0">
                <a:solidFill>
                  <a:srgbClr val="FFFF00"/>
                </a:solidFill>
              </a:rPr>
              <a:t> </a:t>
            </a:r>
            <a:r>
              <a:rPr lang="ru-RU" b="1" dirty="0" err="1">
                <a:solidFill>
                  <a:srgbClr val="FFFF00"/>
                </a:solidFill>
              </a:rPr>
              <a:t>Мударис</a:t>
            </a:r>
            <a:r>
              <a:rPr lang="ru-RU" b="1" dirty="0">
                <a:solidFill>
                  <a:srgbClr val="FFFF00"/>
                </a:solidFill>
              </a:rPr>
              <a:t>  </a:t>
            </a:r>
            <a:r>
              <a:rPr lang="ru-RU" b="1" dirty="0" err="1">
                <a:solidFill>
                  <a:srgbClr val="FFFF00"/>
                </a:solidFill>
              </a:rPr>
              <a:t>Султанович</a:t>
            </a:r>
            <a:r>
              <a:rPr lang="ru-RU" b="1" dirty="0">
                <a:solidFill>
                  <a:srgbClr val="FFFF00"/>
                </a:solidFill>
              </a:rPr>
              <a:t> </a:t>
            </a:r>
            <a:endParaRPr lang="ru-RU" dirty="0">
              <a:solidFill>
                <a:srgbClr val="FFFF00"/>
              </a:solidFill>
            </a:endParaRPr>
          </a:p>
          <a:p>
            <a:r>
              <a:rPr lang="ru-RU" dirty="0">
                <a:solidFill>
                  <a:srgbClr val="FFFF00"/>
                </a:solidFill>
              </a:rPr>
              <a:t> </a:t>
            </a:r>
          </a:p>
        </p:txBody>
      </p:sp>
      <p:pic>
        <p:nvPicPr>
          <p:cNvPr id="13" name="Рисунок 12" descr="C:\Users\салима\Downloads\C-%5CUsers%5Cгорный%5CDesktop%5Cасия (1).jpg"/>
          <p:cNvPicPr/>
          <p:nvPr/>
        </p:nvPicPr>
        <p:blipFill rotWithShape="1">
          <a:blip r:embed="rId5" cstate="print">
            <a:extLst>
              <a:ext uri="{28A0092B-C50C-407E-A947-70E740481C1C}">
                <a14:useLocalDpi xmlns="" xmlns:a14="http://schemas.microsoft.com/office/drawing/2010/main" val="0"/>
              </a:ext>
            </a:extLst>
          </a:blip>
          <a:srcRect t="4073" r="-113"/>
          <a:stretch/>
        </p:blipFill>
        <p:spPr bwMode="auto">
          <a:xfrm>
            <a:off x="2357422" y="1071546"/>
            <a:ext cx="2304256" cy="1737140"/>
          </a:xfrm>
          <a:prstGeom prst="rect">
            <a:avLst/>
          </a:prstGeom>
          <a:noFill/>
          <a:ln>
            <a:noFill/>
          </a:ln>
          <a:extLst>
            <a:ext uri="{53640926-AAD7-44D8-BBD7-CCE9431645EC}">
              <a14:shadowObscured xmlns="" xmlns:a14="http://schemas.microsoft.com/office/drawing/2010/main"/>
            </a:ext>
          </a:extLst>
        </p:spPr>
      </p:pic>
      <p:sp>
        <p:nvSpPr>
          <p:cNvPr id="14" name="Прямоугольник 13"/>
          <p:cNvSpPr/>
          <p:nvPr/>
        </p:nvSpPr>
        <p:spPr>
          <a:xfrm>
            <a:off x="2483768" y="2857496"/>
            <a:ext cx="2016794" cy="64633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ru-RU" b="1" dirty="0" err="1" smtClean="0">
                <a:solidFill>
                  <a:srgbClr val="002060"/>
                </a:solidFill>
                <a:latin typeface="Times New Roman" pitchFamily="18" charset="0"/>
                <a:cs typeface="Times New Roman" pitchFamily="18" charset="0"/>
              </a:rPr>
              <a:t>Газизова</a:t>
            </a:r>
            <a:r>
              <a:rPr lang="ru-RU" b="1" dirty="0" smtClean="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Асия</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Калимуллиновна</a:t>
            </a:r>
            <a:r>
              <a:rPr lang="ru-RU" b="1" dirty="0">
                <a:solidFill>
                  <a:srgbClr val="002060"/>
                </a:solidFill>
                <a:latin typeface="Times New Roman" pitchFamily="18" charset="0"/>
                <a:cs typeface="Times New Roman" pitchFamily="18" charset="0"/>
              </a:rPr>
              <a:t> </a:t>
            </a:r>
            <a:endParaRPr lang="ru-RU" dirty="0">
              <a:solidFill>
                <a:srgbClr val="002060"/>
              </a:solidFill>
              <a:latin typeface="Times New Roman" pitchFamily="18" charset="0"/>
              <a:cs typeface="Times New Roman" pitchFamily="18" charset="0"/>
            </a:endParaRPr>
          </a:p>
        </p:txBody>
      </p:sp>
      <p:pic>
        <p:nvPicPr>
          <p:cNvPr id="15" name="Рисунок 14" descr="F:\мининур.jpe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500826" y="3213488"/>
            <a:ext cx="2175630" cy="2144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Прямоугольник 15"/>
          <p:cNvSpPr/>
          <p:nvPr/>
        </p:nvSpPr>
        <p:spPr>
          <a:xfrm>
            <a:off x="6572264" y="5286388"/>
            <a:ext cx="215853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ru-RU" b="1" dirty="0" err="1">
                <a:solidFill>
                  <a:srgbClr val="FFFF00"/>
                </a:solidFill>
              </a:rPr>
              <a:t>Галиева</a:t>
            </a:r>
            <a:r>
              <a:rPr lang="ru-RU" b="1" dirty="0">
                <a:solidFill>
                  <a:srgbClr val="FFFF00"/>
                </a:solidFill>
              </a:rPr>
              <a:t> </a:t>
            </a:r>
            <a:r>
              <a:rPr lang="ru-RU" b="1" dirty="0" err="1">
                <a:solidFill>
                  <a:srgbClr val="FFFF00"/>
                </a:solidFill>
              </a:rPr>
              <a:t>Мининнур</a:t>
            </a:r>
            <a:r>
              <a:rPr lang="ru-RU" b="1" dirty="0">
                <a:solidFill>
                  <a:srgbClr val="FFFF00"/>
                </a:solidFill>
              </a:rPr>
              <a:t> </a:t>
            </a:r>
            <a:r>
              <a:rPr lang="ru-RU" b="1" dirty="0" err="1">
                <a:solidFill>
                  <a:srgbClr val="FFFF00"/>
                </a:solidFill>
              </a:rPr>
              <a:t>Лутфулловна</a:t>
            </a:r>
            <a:endParaRPr lang="ru-RU" dirty="0">
              <a:solidFill>
                <a:srgbClr val="FFFF00"/>
              </a:solidFill>
            </a:endParaRPr>
          </a:p>
        </p:txBody>
      </p:sp>
      <p:pic>
        <p:nvPicPr>
          <p:cNvPr id="17" name="Рисунок 16"/>
          <p:cNvPicPr/>
          <p:nvPr/>
        </p:nvPicPr>
        <p:blipFill>
          <a:blip r:embed="rId7" cstate="print">
            <a:extLst>
              <a:ext uri="{28A0092B-C50C-407E-A947-70E740481C1C}">
                <a14:useLocalDpi xmlns="" xmlns:a14="http://schemas.microsoft.com/office/drawing/2010/main" val="0"/>
              </a:ext>
            </a:extLst>
          </a:blip>
          <a:srcRect l="41290" t="44064" r="45316" b="43062"/>
          <a:stretch>
            <a:fillRect/>
          </a:stretch>
        </p:blipFill>
        <p:spPr bwMode="auto">
          <a:xfrm>
            <a:off x="2643174" y="3643314"/>
            <a:ext cx="1655614" cy="1916877"/>
          </a:xfrm>
          <a:prstGeom prst="rect">
            <a:avLst/>
          </a:prstGeom>
          <a:noFill/>
          <a:ln>
            <a:noFill/>
          </a:ln>
        </p:spPr>
      </p:pic>
      <p:sp>
        <p:nvSpPr>
          <p:cNvPr id="18" name="Прямоугольник 17"/>
          <p:cNvSpPr/>
          <p:nvPr/>
        </p:nvSpPr>
        <p:spPr>
          <a:xfrm>
            <a:off x="2643174" y="5357826"/>
            <a:ext cx="1714512"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ru-RU" b="1" dirty="0" err="1" smtClean="0">
                <a:solidFill>
                  <a:srgbClr val="002060"/>
                </a:solidFill>
              </a:rPr>
              <a:t>Зайнетдинов</a:t>
            </a:r>
            <a:r>
              <a:rPr lang="ru-RU" b="1" dirty="0" smtClean="0">
                <a:solidFill>
                  <a:srgbClr val="002060"/>
                </a:solidFill>
              </a:rPr>
              <a:t> </a:t>
            </a:r>
            <a:r>
              <a:rPr lang="ru-RU" b="1" dirty="0" err="1" smtClean="0">
                <a:solidFill>
                  <a:srgbClr val="002060"/>
                </a:solidFill>
              </a:rPr>
              <a:t>Зиганур</a:t>
            </a:r>
            <a:r>
              <a:rPr lang="ru-RU" b="1" dirty="0" smtClean="0">
                <a:solidFill>
                  <a:srgbClr val="002060"/>
                </a:solidFill>
              </a:rPr>
              <a:t> </a:t>
            </a:r>
            <a:r>
              <a:rPr lang="ru-RU" b="1" dirty="0" err="1" smtClean="0">
                <a:solidFill>
                  <a:srgbClr val="002060"/>
                </a:solidFill>
              </a:rPr>
              <a:t>Хамаевич</a:t>
            </a:r>
            <a:endParaRPr lang="ru-RU" dirty="0">
              <a:solidFill>
                <a:srgbClr val="002060"/>
              </a:solidFill>
            </a:endParaRPr>
          </a:p>
        </p:txBody>
      </p:sp>
      <p:pic>
        <p:nvPicPr>
          <p:cNvPr id="19" name="Рисунок 18" descr="G:\ибраева 2.jpg"/>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857884" y="428604"/>
            <a:ext cx="2530778" cy="1832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Рисунок 19" descr="E:\библ.фото\23.05.2013\IMG_0717.JPG"/>
          <p:cNvPicPr/>
          <p:nvPr/>
        </p:nvPicPr>
        <p:blipFill rotWithShape="1">
          <a:blip r:embed="rId9" cstate="print">
            <a:extLst>
              <a:ext uri="{28A0092B-C50C-407E-A947-70E740481C1C}">
                <a14:useLocalDpi xmlns="" xmlns:a14="http://schemas.microsoft.com/office/drawing/2010/main" val="0"/>
              </a:ext>
            </a:extLst>
          </a:blip>
          <a:srcRect l="27346" r="14210" b="15662"/>
          <a:stretch/>
        </p:blipFill>
        <p:spPr bwMode="auto">
          <a:xfrm>
            <a:off x="4500562" y="3214686"/>
            <a:ext cx="1991750" cy="2124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 xmlns:a14="http://schemas.microsoft.com/office/drawing/2010/main"/>
            </a:ext>
          </a:extLst>
        </p:spPr>
      </p:pic>
      <p:sp>
        <p:nvSpPr>
          <p:cNvPr id="21" name="Прямоугольник 20"/>
          <p:cNvSpPr/>
          <p:nvPr/>
        </p:nvSpPr>
        <p:spPr>
          <a:xfrm>
            <a:off x="4500562" y="5143512"/>
            <a:ext cx="2000264"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ru-RU" b="1" dirty="0" err="1">
                <a:solidFill>
                  <a:srgbClr val="002060"/>
                </a:solidFill>
              </a:rPr>
              <a:t>Кандрашкина</a:t>
            </a:r>
            <a:r>
              <a:rPr lang="ru-RU" b="1" dirty="0">
                <a:solidFill>
                  <a:srgbClr val="002060"/>
                </a:solidFill>
              </a:rPr>
              <a:t> Валентина Павловна</a:t>
            </a:r>
            <a:endParaRPr lang="ru-RU" dirty="0">
              <a:solidFill>
                <a:srgbClr val="002060"/>
              </a:solidFill>
            </a:endParaRPr>
          </a:p>
        </p:txBody>
      </p:sp>
    </p:spTree>
    <p:extLst>
      <p:ext uri="{BB962C8B-B14F-4D97-AF65-F5344CB8AC3E}">
        <p14:creationId xmlns="" xmlns:p14="http://schemas.microsoft.com/office/powerpoint/2010/main" val="2854479666"/>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pic>
        <p:nvPicPr>
          <p:cNvPr id="3" name="Picture 1" descr="D:\Documents and Settings\Домик\Рабочий стол\1464697652_1.jpg"/>
          <p:cNvPicPr>
            <a:picLocks noChangeAspect="1" noChangeArrowheads="1"/>
          </p:cNvPicPr>
          <p:nvPr/>
        </p:nvPicPr>
        <p:blipFill>
          <a:blip r:embed="rId3"/>
          <a:srcRect/>
          <a:stretch>
            <a:fillRect/>
          </a:stretch>
        </p:blipFill>
        <p:spPr bwMode="auto">
          <a:xfrm>
            <a:off x="857224" y="428604"/>
            <a:ext cx="6786610" cy="5268106"/>
          </a:xfrm>
          <a:prstGeom prst="rect">
            <a:avLst/>
          </a:prstGeom>
          <a:noFill/>
        </p:spPr>
      </p:pic>
    </p:spTree>
    <p:extLst>
      <p:ext uri="{BB962C8B-B14F-4D97-AF65-F5344CB8AC3E}">
        <p14:creationId xmlns="" xmlns:p14="http://schemas.microsoft.com/office/powerpoint/2010/main" val="2831690527"/>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153757"/>
            <a:ext cx="9144000" cy="7011757"/>
          </a:xfrm>
          <a:prstGeom prst="rect">
            <a:avLst/>
          </a:prstGeom>
          <a:noFill/>
        </p:spPr>
      </p:pic>
      <p:pic>
        <p:nvPicPr>
          <p:cNvPr id="3" name="Рисунок 2" descr="F:\Рисунок (78).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5400000">
            <a:off x="438368" y="551032"/>
            <a:ext cx="2263775" cy="1971040"/>
          </a:xfrm>
          <a:prstGeom prst="rect">
            <a:avLst/>
          </a:prstGeom>
          <a:ln>
            <a:noFill/>
          </a:ln>
          <a:effectLst>
            <a:softEdge rad="112500"/>
          </a:effectLst>
        </p:spPr>
      </p:pic>
      <p:sp>
        <p:nvSpPr>
          <p:cNvPr id="4" name="Прямоугольник 3"/>
          <p:cNvSpPr/>
          <p:nvPr/>
        </p:nvSpPr>
        <p:spPr>
          <a:xfrm>
            <a:off x="395537" y="2420888"/>
            <a:ext cx="2319075" cy="646331"/>
          </a:xfrm>
          <a:prstGeom prst="rect">
            <a:avLst/>
          </a:prstGeom>
        </p:spPr>
        <p:txBody>
          <a:bodyPr wrap="square">
            <a:spAutoFit/>
          </a:bodyPr>
          <a:lstStyle/>
          <a:p>
            <a:r>
              <a:rPr lang="ru-RU" b="1" dirty="0">
                <a:solidFill>
                  <a:srgbClr val="002060"/>
                </a:solidFill>
                <a:latin typeface="Times New Roman" pitchFamily="18" charset="0"/>
                <a:cs typeface="Times New Roman" pitchFamily="18" charset="0"/>
              </a:rPr>
              <a:t>Мацкевич Николай Семенович </a:t>
            </a:r>
            <a:endParaRPr lang="ru-RU" dirty="0">
              <a:solidFill>
                <a:srgbClr val="002060"/>
              </a:solidFill>
              <a:latin typeface="Times New Roman" pitchFamily="18" charset="0"/>
              <a:cs typeface="Times New Roman" pitchFamily="18" charset="0"/>
            </a:endParaRPr>
          </a:p>
        </p:txBody>
      </p:sp>
      <p:pic>
        <p:nvPicPr>
          <p:cNvPr id="5" name="Рисунок 4" descr="C:\Users\горный\Documents\Scanned Documents\фото горный\резитдин г.дзержинск 1951 год.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314755" y="579378"/>
            <a:ext cx="1578387" cy="1897380"/>
          </a:xfrm>
          <a:prstGeom prst="rect">
            <a:avLst/>
          </a:prstGeom>
          <a:noFill/>
          <a:ln>
            <a:noFill/>
          </a:ln>
        </p:spPr>
      </p:pic>
      <p:sp>
        <p:nvSpPr>
          <p:cNvPr id="6" name="Прямоугольник 5"/>
          <p:cNvSpPr/>
          <p:nvPr/>
        </p:nvSpPr>
        <p:spPr>
          <a:xfrm>
            <a:off x="2987825" y="2485241"/>
            <a:ext cx="2232248" cy="923330"/>
          </a:xfrm>
          <a:prstGeom prst="rect">
            <a:avLst/>
          </a:prstGeom>
        </p:spPr>
        <p:txBody>
          <a:bodyPr wrap="square">
            <a:spAutoFit/>
          </a:bodyPr>
          <a:lstStyle/>
          <a:p>
            <a:r>
              <a:rPr lang="ru-RU" b="1" dirty="0" err="1">
                <a:solidFill>
                  <a:srgbClr val="002060"/>
                </a:solidFill>
                <a:latin typeface="Times New Roman" pitchFamily="18" charset="0"/>
                <a:cs typeface="Times New Roman" pitchFamily="18" charset="0"/>
              </a:rPr>
              <a:t>Музипов</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Разетдин</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Гилязетдинович</a:t>
            </a:r>
            <a:endParaRPr lang="ru-RU" dirty="0">
              <a:solidFill>
                <a:srgbClr val="002060"/>
              </a:solidFill>
              <a:latin typeface="Times New Roman" pitchFamily="18" charset="0"/>
              <a:cs typeface="Times New Roman" pitchFamily="18" charset="0"/>
            </a:endParaRPr>
          </a:p>
          <a:p>
            <a:r>
              <a:rPr lang="ru-RU" b="1" dirty="0">
                <a:solidFill>
                  <a:srgbClr val="002060"/>
                </a:solidFill>
                <a:latin typeface="Times New Roman" pitchFamily="18" charset="0"/>
                <a:cs typeface="Times New Roman" pitchFamily="18" charset="0"/>
              </a:rPr>
              <a:t> </a:t>
            </a:r>
            <a:endParaRPr lang="ru-RU" dirty="0">
              <a:solidFill>
                <a:srgbClr val="002060"/>
              </a:solidFill>
              <a:latin typeface="Times New Roman" pitchFamily="18" charset="0"/>
              <a:cs typeface="Times New Roman" pitchFamily="18" charset="0"/>
            </a:endParaRPr>
          </a:p>
        </p:txBody>
      </p:sp>
      <p:pic>
        <p:nvPicPr>
          <p:cNvPr id="7" name="Рисунок 6" descr="C:\Users\горный\Documents\Scanned Documents\Рисунок (8).jpg"/>
          <p:cNvPicPr/>
          <p:nvPr/>
        </p:nvPicPr>
        <p:blipFill rotWithShape="1">
          <a:blip r:embed="rId5" cstate="print">
            <a:extLst>
              <a:ext uri="{28A0092B-C50C-407E-A947-70E740481C1C}">
                <a14:useLocalDpi xmlns="" xmlns:a14="http://schemas.microsoft.com/office/drawing/2010/main" val="0"/>
              </a:ext>
            </a:extLst>
          </a:blip>
          <a:srcRect l="14909" t="13725" r="16726" b="14706"/>
          <a:stretch/>
        </p:blipFill>
        <p:spPr bwMode="auto">
          <a:xfrm>
            <a:off x="5940152" y="579378"/>
            <a:ext cx="1656184" cy="1922305"/>
          </a:xfrm>
          <a:prstGeom prst="rect">
            <a:avLst/>
          </a:prstGeom>
          <a:noFill/>
          <a:ln>
            <a:noFill/>
          </a:ln>
          <a:extLst>
            <a:ext uri="{53640926-AAD7-44D8-BBD7-CCE9431645EC}">
              <a14:shadowObscured xmlns="" xmlns:a14="http://schemas.microsoft.com/office/drawing/2010/main"/>
            </a:ext>
          </a:extLst>
        </p:spPr>
      </p:pic>
      <p:sp>
        <p:nvSpPr>
          <p:cNvPr id="8" name="Прямоугольник 7"/>
          <p:cNvSpPr/>
          <p:nvPr/>
        </p:nvSpPr>
        <p:spPr>
          <a:xfrm>
            <a:off x="5436096" y="2476758"/>
            <a:ext cx="3168352" cy="369332"/>
          </a:xfrm>
          <a:prstGeom prst="rect">
            <a:avLst/>
          </a:prstGeom>
        </p:spPr>
        <p:txBody>
          <a:bodyPr wrap="square">
            <a:spAutoFit/>
          </a:bodyPr>
          <a:lstStyle/>
          <a:p>
            <a:r>
              <a:rPr lang="ru-RU" b="1" dirty="0">
                <a:solidFill>
                  <a:srgbClr val="002060"/>
                </a:solidFill>
                <a:latin typeface="Times New Roman" pitchFamily="18" charset="0"/>
                <a:cs typeface="Times New Roman" pitchFamily="18" charset="0"/>
              </a:rPr>
              <a:t>Никитин Алексей Иванович</a:t>
            </a:r>
            <a:endParaRPr lang="ru-RU" dirty="0">
              <a:solidFill>
                <a:srgbClr val="002060"/>
              </a:solidFill>
              <a:latin typeface="Times New Roman" pitchFamily="18" charset="0"/>
              <a:cs typeface="Times New Roman" pitchFamily="18" charset="0"/>
            </a:endParaRPr>
          </a:p>
        </p:txBody>
      </p:sp>
      <p:pic>
        <p:nvPicPr>
          <p:cNvPr id="9" name="Рисунок 8" descr="G:\9 мая фото (2).jpeg"/>
          <p:cNvPicPr/>
          <p:nvPr/>
        </p:nvPicPr>
        <p:blipFill rotWithShape="1">
          <a:blip r:embed="rId6" cstate="print">
            <a:extLst>
              <a:ext uri="{28A0092B-C50C-407E-A947-70E740481C1C}">
                <a14:useLocalDpi xmlns="" xmlns:a14="http://schemas.microsoft.com/office/drawing/2010/main" val="0"/>
              </a:ext>
            </a:extLst>
          </a:blip>
          <a:srcRect l="51327" t="5129" r="32793" b="79952"/>
          <a:stretch/>
        </p:blipFill>
        <p:spPr bwMode="auto">
          <a:xfrm>
            <a:off x="6516216" y="3067219"/>
            <a:ext cx="1698672" cy="1858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 xmlns:a14="http://schemas.microsoft.com/office/drawing/2010/main"/>
            </a:ext>
          </a:extLst>
        </p:spPr>
      </p:pic>
      <p:sp>
        <p:nvSpPr>
          <p:cNvPr id="10" name="Прямоугольник 9"/>
          <p:cNvSpPr/>
          <p:nvPr/>
        </p:nvSpPr>
        <p:spPr>
          <a:xfrm flipH="1">
            <a:off x="6084168" y="4998660"/>
            <a:ext cx="2376264" cy="646331"/>
          </a:xfrm>
          <a:prstGeom prst="rect">
            <a:avLst/>
          </a:prstGeom>
        </p:spPr>
        <p:txBody>
          <a:bodyPr wrap="square">
            <a:spAutoFit/>
          </a:bodyPr>
          <a:lstStyle/>
          <a:p>
            <a:r>
              <a:rPr lang="ru-RU" b="1" dirty="0"/>
              <a:t> </a:t>
            </a:r>
            <a:r>
              <a:rPr lang="ru-RU" b="1" dirty="0" err="1">
                <a:solidFill>
                  <a:srgbClr val="002060"/>
                </a:solidFill>
                <a:latin typeface="Times New Roman" pitchFamily="18" charset="0"/>
                <a:cs typeface="Times New Roman" pitchFamily="18" charset="0"/>
              </a:rPr>
              <a:t>Шангареев</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Файзулла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Хасанович</a:t>
            </a:r>
            <a:endParaRPr lang="ru-RU" dirty="0">
              <a:solidFill>
                <a:srgbClr val="002060"/>
              </a:solidFill>
              <a:latin typeface="Times New Roman" pitchFamily="18" charset="0"/>
              <a:cs typeface="Times New Roman" pitchFamily="18" charset="0"/>
            </a:endParaRPr>
          </a:p>
        </p:txBody>
      </p:sp>
      <p:pic>
        <p:nvPicPr>
          <p:cNvPr id="11" name="Рисунок 10" descr="G:\DCIM\101___06\IMG_0003.JPG"/>
          <p:cNvPicPr/>
          <p:nvPr/>
        </p:nvPicPr>
        <p:blipFill rotWithShape="1">
          <a:blip r:embed="rId7" cstate="print">
            <a:extLst>
              <a:ext uri="{28A0092B-C50C-407E-A947-70E740481C1C}">
                <a14:useLocalDpi xmlns="" xmlns:a14="http://schemas.microsoft.com/office/drawing/2010/main" val="0"/>
              </a:ext>
            </a:extLst>
          </a:blip>
          <a:srcRect l="24603" t="22922" r="26455"/>
          <a:stretch/>
        </p:blipFill>
        <p:spPr bwMode="auto">
          <a:xfrm>
            <a:off x="792381" y="3212975"/>
            <a:ext cx="1763395" cy="1933233"/>
          </a:xfrm>
          <a:prstGeom prst="rect">
            <a:avLst/>
          </a:prstGeom>
          <a:noFill/>
          <a:ln>
            <a:noFill/>
          </a:ln>
          <a:extLst>
            <a:ext uri="{53640926-AAD7-44D8-BBD7-CCE9431645EC}">
              <a14:shadowObscured xmlns="" xmlns:a14="http://schemas.microsoft.com/office/drawing/2010/main"/>
            </a:ext>
          </a:extLst>
        </p:spPr>
      </p:pic>
      <p:sp>
        <p:nvSpPr>
          <p:cNvPr id="12" name="Прямоугольник 11"/>
          <p:cNvSpPr/>
          <p:nvPr/>
        </p:nvSpPr>
        <p:spPr>
          <a:xfrm flipH="1">
            <a:off x="584734" y="5146208"/>
            <a:ext cx="2058440" cy="646331"/>
          </a:xfrm>
          <a:prstGeom prst="rect">
            <a:avLst/>
          </a:prstGeom>
        </p:spPr>
        <p:txBody>
          <a:bodyPr wrap="square">
            <a:spAutoFit/>
          </a:bodyPr>
          <a:lstStyle/>
          <a:p>
            <a:r>
              <a:rPr lang="ru-RU" b="1" dirty="0" err="1">
                <a:solidFill>
                  <a:srgbClr val="002060"/>
                </a:solidFill>
                <a:latin typeface="Times New Roman" pitchFamily="18" charset="0"/>
                <a:cs typeface="Times New Roman" pitchFamily="18" charset="0"/>
              </a:rPr>
              <a:t>Прачкина</a:t>
            </a:r>
            <a:r>
              <a:rPr lang="ru-RU" b="1" dirty="0">
                <a:solidFill>
                  <a:srgbClr val="002060"/>
                </a:solidFill>
                <a:latin typeface="Times New Roman" pitchFamily="18" charset="0"/>
                <a:cs typeface="Times New Roman" pitchFamily="18" charset="0"/>
              </a:rPr>
              <a:t> Елена </a:t>
            </a:r>
            <a:r>
              <a:rPr lang="ru-RU" b="1" dirty="0" err="1">
                <a:solidFill>
                  <a:srgbClr val="002060"/>
                </a:solidFill>
                <a:latin typeface="Times New Roman" pitchFamily="18" charset="0"/>
                <a:cs typeface="Times New Roman" pitchFamily="18" charset="0"/>
              </a:rPr>
              <a:t>Мироновна</a:t>
            </a:r>
            <a:r>
              <a:rPr lang="ru-RU" b="1" dirty="0">
                <a:solidFill>
                  <a:srgbClr val="002060"/>
                </a:solidFill>
                <a:latin typeface="Times New Roman" pitchFamily="18" charset="0"/>
                <a:cs typeface="Times New Roman" pitchFamily="18" charset="0"/>
              </a:rPr>
              <a:t> </a:t>
            </a:r>
            <a:endParaRPr lang="ru-RU" dirty="0">
              <a:solidFill>
                <a:srgbClr val="002060"/>
              </a:solidFill>
              <a:latin typeface="Times New Roman" pitchFamily="18" charset="0"/>
              <a:cs typeface="Times New Roman" pitchFamily="18" charset="0"/>
            </a:endParaRPr>
          </a:p>
        </p:txBody>
      </p:sp>
      <p:pic>
        <p:nvPicPr>
          <p:cNvPr id="13" name="Рисунок 12" descr="G:\9 мая фото (2).jpeg"/>
          <p:cNvPicPr/>
          <p:nvPr/>
        </p:nvPicPr>
        <p:blipFill rotWithShape="1">
          <a:blip r:embed="rId8" cstate="print">
            <a:extLst>
              <a:ext uri="{28A0092B-C50C-407E-A947-70E740481C1C}">
                <a14:useLocalDpi xmlns="" xmlns:a14="http://schemas.microsoft.com/office/drawing/2010/main" val="0"/>
              </a:ext>
            </a:extLst>
          </a:blip>
          <a:srcRect l="45141" t="23659" r="32103" b="56146"/>
          <a:stretch/>
        </p:blipFill>
        <p:spPr bwMode="auto">
          <a:xfrm>
            <a:off x="3820729" y="3680494"/>
            <a:ext cx="1641541" cy="1891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 xmlns:a14="http://schemas.microsoft.com/office/drawing/2010/main"/>
            </a:ext>
          </a:extLst>
        </p:spPr>
      </p:pic>
      <p:sp>
        <p:nvSpPr>
          <p:cNvPr id="14" name="Прямоугольник 13"/>
          <p:cNvSpPr/>
          <p:nvPr/>
        </p:nvSpPr>
        <p:spPr>
          <a:xfrm>
            <a:off x="3563888" y="5572191"/>
            <a:ext cx="2079682" cy="646331"/>
          </a:xfrm>
          <a:prstGeom prst="rect">
            <a:avLst/>
          </a:prstGeom>
        </p:spPr>
        <p:txBody>
          <a:bodyPr wrap="square">
            <a:spAutoFit/>
          </a:bodyPr>
          <a:lstStyle/>
          <a:p>
            <a:r>
              <a:rPr lang="ru-RU" b="1" dirty="0" err="1">
                <a:solidFill>
                  <a:srgbClr val="002060"/>
                </a:solidFill>
                <a:latin typeface="Times New Roman" pitchFamily="18" charset="0"/>
                <a:cs typeface="Times New Roman" pitchFamily="18" charset="0"/>
              </a:rPr>
              <a:t>Ронина</a:t>
            </a:r>
            <a:r>
              <a:rPr lang="ru-RU" b="1" dirty="0">
                <a:solidFill>
                  <a:srgbClr val="002060"/>
                </a:solidFill>
                <a:latin typeface="Times New Roman" pitchFamily="18" charset="0"/>
                <a:cs typeface="Times New Roman" pitchFamily="18" charset="0"/>
              </a:rPr>
              <a:t> Нина Ивановна</a:t>
            </a:r>
            <a:endParaRPr lang="ru-RU"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424480101"/>
      </p:ext>
    </p:extLst>
  </p:cSld>
  <p:clrMapOvr>
    <a:masterClrMapping/>
  </p:clrMapOvr>
  <p:transition>
    <p:pull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027" name="Rectangle 3"/>
          <p:cNvSpPr>
            <a:spLocks noChangeArrowheads="1"/>
          </p:cNvSpPr>
          <p:nvPr/>
        </p:nvSpPr>
        <p:spPr bwMode="auto">
          <a:xfrm>
            <a:off x="357158" y="428604"/>
            <a:ext cx="4286280" cy="57861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9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900" b="1" dirty="0" smtClean="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Беҙ</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үҫ</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кәндә</a:t>
            </a:r>
            <a:endPar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Һомғол</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һынлы</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һеңле</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ҡустыларым</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Ҡарайым</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гел</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һеҙгә</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көнләшеп</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Ә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һеҙ</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беҙҙән</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көлөп</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үтәһегеҙ</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Юғарынан</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ғына</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өндәшеп</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Буй-һыныбыҙ</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ҡойоп</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ҡуйған</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түгел</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Нишләйһең</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һуң-булды</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яу</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йылы</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Яңы</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тәпәй</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баҫҡан</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сабыйға</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ла</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Тейҙе</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уның</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әсе</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дауылы</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Әллә</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инде</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һиҙмәнекме</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Йөрөнөмө</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ҡояш</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аҙашып</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Беҙ</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ҡырҙарға</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сыҡтыҡ</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r>
              <a:rPr lang="ru-RU" sz="1600" b="1" dirty="0" smtClean="0">
                <a:solidFill>
                  <a:srgbClr val="002060"/>
                </a:solidFill>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ризыҡ</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эҙләп</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Ер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соҡоноҡ</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еткәс</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яҙ</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башы</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Беҙ</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үҫкәндә</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яҙҙың</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наҙы</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түгел</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Нығыраҡ</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тойҙоҡ</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туңғаҡ</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һыуығын</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Ҡыуыр</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саҡта</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ҡояш</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ҡуянҡайын</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Беҙ</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эҙләнек</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ҡуян</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тубығын</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Һарына</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беҙгә</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һары</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алтын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булды</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Май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айында</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етте</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балтырған</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Беҙ</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шуларҙы</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юллап</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урмандарға</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Мәте</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кисеп</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үттек</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балтырҙан</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6" name="Прямоугольник 5"/>
          <p:cNvSpPr/>
          <p:nvPr/>
        </p:nvSpPr>
        <p:spPr>
          <a:xfrm>
            <a:off x="4643438" y="928671"/>
            <a:ext cx="3786214" cy="4278094"/>
          </a:xfrm>
          <a:prstGeom prst="rect">
            <a:avLst/>
          </a:prstGeom>
        </p:spPr>
        <p:txBody>
          <a:bodyPr wrap="square">
            <a:spAutoFit/>
          </a:bodyPr>
          <a:lstStyle/>
          <a:p>
            <a:pPr lvl="0" eaLnBrk="0" fontAlgn="base" hangingPunct="0">
              <a:spcBef>
                <a:spcPct val="0"/>
              </a:spcBef>
              <a:spcAft>
                <a:spcPct val="0"/>
              </a:spcAft>
            </a:pPr>
            <a:r>
              <a:rPr lang="ru-RU" sz="1600" b="1" dirty="0" err="1" smtClean="0">
                <a:solidFill>
                  <a:srgbClr val="002060"/>
                </a:solidFill>
                <a:latin typeface="Times New Roman" pitchFamily="18" charset="0"/>
                <a:ea typeface="Times New Roman" pitchFamily="18" charset="0"/>
                <a:cs typeface="Times New Roman" pitchFamily="18" charset="0"/>
              </a:rPr>
              <a:t>Рәхмәт</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ерем</a:t>
            </a:r>
            <a:r>
              <a:rPr lang="ru-RU" sz="1600" b="1" dirty="0" smtClean="0">
                <a:solidFill>
                  <a:srgbClr val="002060"/>
                </a:solidFill>
                <a:latin typeface="Times New Roman" pitchFamily="18" charset="0"/>
                <a:ea typeface="Times New Roman" pitchFamily="18" charset="0"/>
                <a:cs typeface="Times New Roman" pitchFamily="18" charset="0"/>
              </a:rPr>
              <a:t>! </a:t>
            </a:r>
            <a:endParaRPr lang="ru-RU" sz="1600" b="1" dirty="0" smtClean="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1600" b="1" dirty="0" err="1" smtClean="0">
                <a:solidFill>
                  <a:srgbClr val="002060"/>
                </a:solidFill>
                <a:latin typeface="Times New Roman" pitchFamily="18" charset="0"/>
                <a:ea typeface="Times New Roman" pitchFamily="18" charset="0"/>
                <a:cs typeface="Times New Roman" pitchFamily="18" charset="0"/>
              </a:rPr>
              <a:t>Барын</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бирҙең</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беҙгә</a:t>
            </a:r>
            <a:r>
              <a:rPr lang="ru-RU" sz="1600" b="1" dirty="0" smtClean="0">
                <a:solidFill>
                  <a:srgbClr val="002060"/>
                </a:solidFill>
                <a:latin typeface="Times New Roman" pitchFamily="18" charset="0"/>
                <a:ea typeface="Times New Roman" pitchFamily="18" charset="0"/>
                <a:cs typeface="Times New Roman" pitchFamily="18" charset="0"/>
              </a:rPr>
              <a:t>,</a:t>
            </a:r>
            <a:endParaRPr lang="ru-RU" sz="1600" b="1" dirty="0" smtClean="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1600" b="1" dirty="0" err="1" smtClean="0">
                <a:solidFill>
                  <a:srgbClr val="002060"/>
                </a:solidFill>
                <a:latin typeface="Times New Roman" pitchFamily="18" charset="0"/>
                <a:ea typeface="Times New Roman" pitchFamily="18" charset="0"/>
                <a:cs typeface="Times New Roman" pitchFamily="18" charset="0"/>
              </a:rPr>
              <a:t>Ауыр</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саҡта</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керҙең</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хәлдәргә</a:t>
            </a:r>
            <a:r>
              <a:rPr lang="ru-RU" sz="1600" b="1" dirty="0" smtClean="0">
                <a:solidFill>
                  <a:srgbClr val="002060"/>
                </a:solidFill>
                <a:latin typeface="Times New Roman" pitchFamily="18" charset="0"/>
                <a:ea typeface="Times New Roman" pitchFamily="18" charset="0"/>
                <a:cs typeface="Times New Roman" pitchFamily="18" charset="0"/>
              </a:rPr>
              <a:t>. </a:t>
            </a:r>
            <a:endParaRPr lang="ru-RU" sz="1600" b="1" dirty="0" smtClean="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1600" b="1" dirty="0" err="1" smtClean="0">
                <a:solidFill>
                  <a:srgbClr val="002060"/>
                </a:solidFill>
                <a:latin typeface="Times New Roman" pitchFamily="18" charset="0"/>
                <a:ea typeface="Times New Roman" pitchFamily="18" charset="0"/>
                <a:cs typeface="Times New Roman" pitchFamily="18" charset="0"/>
              </a:rPr>
              <a:t>Кисерегеҙ</a:t>
            </a:r>
            <a:r>
              <a:rPr lang="ru-RU" sz="1600" b="1" dirty="0" smtClean="0">
                <a:solidFill>
                  <a:srgbClr val="002060"/>
                </a:solidFill>
                <a:latin typeface="Times New Roman" pitchFamily="18" charset="0"/>
                <a:ea typeface="Times New Roman" pitchFamily="18" charset="0"/>
                <a:cs typeface="Times New Roman" pitchFamily="18" charset="0"/>
              </a:rPr>
              <a:t> мине, </a:t>
            </a:r>
            <a:endParaRPr lang="ru-RU" sz="1600" b="1" dirty="0" smtClean="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ергә</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йыш-йыш</a:t>
            </a:r>
            <a:endParaRPr lang="ru-RU" sz="1600" b="1" dirty="0" smtClean="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Иңкәйеп</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тә</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киткән</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мәлдәрҙә</a:t>
            </a:r>
            <a:r>
              <a:rPr lang="ru-RU" sz="1600" b="1" dirty="0" smtClean="0">
                <a:solidFill>
                  <a:srgbClr val="002060"/>
                </a:solidFill>
                <a:latin typeface="Times New Roman" pitchFamily="18" charset="0"/>
                <a:ea typeface="Times New Roman" pitchFamily="18" charset="0"/>
                <a:cs typeface="Times New Roman" pitchFamily="18" charset="0"/>
              </a:rPr>
              <a:t>?</a:t>
            </a:r>
            <a:endParaRPr lang="ru-RU" sz="1600" b="1" dirty="0" smtClean="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Һомғол</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һынлы</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ҡусты</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һеңлеләрем</a:t>
            </a:r>
            <a:r>
              <a:rPr lang="ru-RU" sz="1600" b="1" dirty="0" smtClean="0">
                <a:solidFill>
                  <a:srgbClr val="002060"/>
                </a:solidFill>
                <a:latin typeface="Times New Roman" pitchFamily="18" charset="0"/>
                <a:ea typeface="Times New Roman" pitchFamily="18" charset="0"/>
                <a:cs typeface="Times New Roman" pitchFamily="18" charset="0"/>
              </a:rPr>
              <a:t>,</a:t>
            </a:r>
            <a:endParaRPr lang="ru-RU" sz="1600" b="1" dirty="0" smtClean="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Һеҙгә</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бағам</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шуға</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көнләшеп</a:t>
            </a:r>
            <a:r>
              <a:rPr lang="ru-RU" sz="1600" b="1" dirty="0" smtClean="0">
                <a:solidFill>
                  <a:srgbClr val="002060"/>
                </a:solidFill>
                <a:latin typeface="Times New Roman" pitchFamily="18" charset="0"/>
                <a:ea typeface="Times New Roman" pitchFamily="18" charset="0"/>
                <a:cs typeface="Times New Roman" pitchFamily="18" charset="0"/>
              </a:rPr>
              <a:t>;</a:t>
            </a:r>
            <a:endParaRPr lang="ru-RU" sz="1600" b="1" dirty="0" smtClean="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1600" b="1" dirty="0" smtClean="0">
                <a:solidFill>
                  <a:srgbClr val="002060"/>
                </a:solidFill>
                <a:latin typeface="Times New Roman" pitchFamily="18" charset="0"/>
                <a:ea typeface="Times New Roman" pitchFamily="18" charset="0"/>
                <a:cs typeface="Times New Roman" pitchFamily="18" charset="0"/>
              </a:rPr>
              <a:t> Ерем </a:t>
            </a:r>
            <a:r>
              <a:rPr lang="ru-RU" sz="1600" b="1" dirty="0" err="1" smtClean="0">
                <a:solidFill>
                  <a:srgbClr val="002060"/>
                </a:solidFill>
                <a:latin typeface="Times New Roman" pitchFamily="18" charset="0"/>
                <a:ea typeface="Times New Roman" pitchFamily="18" charset="0"/>
                <a:cs typeface="Times New Roman" pitchFamily="18" charset="0"/>
              </a:rPr>
              <a:t>генә</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түгел</a:t>
            </a:r>
            <a:r>
              <a:rPr lang="ru-RU" sz="1600" b="1" dirty="0" smtClean="0">
                <a:solidFill>
                  <a:srgbClr val="002060"/>
                </a:solidFill>
                <a:latin typeface="Times New Roman" pitchFamily="18" charset="0"/>
                <a:ea typeface="Times New Roman" pitchFamily="18" charset="0"/>
                <a:cs typeface="Times New Roman" pitchFamily="18" charset="0"/>
              </a:rPr>
              <a:t>,</a:t>
            </a:r>
            <a:endParaRPr lang="ru-RU" sz="1600" b="1" dirty="0" smtClean="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күгем</a:t>
            </a:r>
            <a:r>
              <a:rPr lang="ru-RU" sz="1600" b="1" dirty="0" smtClean="0">
                <a:solidFill>
                  <a:srgbClr val="002060"/>
                </a:solidFill>
                <a:latin typeface="Times New Roman" pitchFamily="18" charset="0"/>
                <a:ea typeface="Times New Roman" pitchFamily="18" charset="0"/>
                <a:cs typeface="Times New Roman" pitchFamily="18" charset="0"/>
              </a:rPr>
              <a:t>, </a:t>
            </a:r>
            <a:endParaRPr lang="ru-RU" sz="1600" b="1" dirty="0" smtClean="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ҡояш</a:t>
            </a:r>
            <a:endParaRPr lang="ru-RU" sz="1600" b="1" dirty="0" smtClean="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1600" b="1" dirty="0" smtClean="0">
                <a:solidFill>
                  <a:srgbClr val="002060"/>
                </a:solidFill>
                <a:latin typeface="Times New Roman" pitchFamily="18" charset="0"/>
                <a:ea typeface="Times New Roman" pitchFamily="18" charset="0"/>
                <a:cs typeface="Times New Roman" pitchFamily="18" charset="0"/>
              </a:rPr>
              <a:t> Тора </a:t>
            </a:r>
            <a:r>
              <a:rPr lang="ru-RU" sz="1600" b="1" dirty="0" err="1" smtClean="0">
                <a:solidFill>
                  <a:srgbClr val="002060"/>
                </a:solidFill>
                <a:latin typeface="Times New Roman" pitchFamily="18" charset="0"/>
                <a:ea typeface="Times New Roman" pitchFamily="18" charset="0"/>
                <a:cs typeface="Times New Roman" pitchFamily="18" charset="0"/>
              </a:rPr>
              <a:t>һеҙгә</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бәхет</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өләшеп</a:t>
            </a:r>
            <a:r>
              <a:rPr lang="ru-RU" sz="1600" b="1" dirty="0" smtClean="0">
                <a:solidFill>
                  <a:srgbClr val="002060"/>
                </a:solidFill>
                <a:latin typeface="Times New Roman" pitchFamily="18" charset="0"/>
                <a:ea typeface="Times New Roman" pitchFamily="18" charset="0"/>
                <a:cs typeface="Times New Roman" pitchFamily="18" charset="0"/>
              </a:rPr>
              <a:t>!</a:t>
            </a:r>
            <a:endParaRPr lang="ru-RU" sz="1600" b="1" dirty="0" smtClean="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Беҙҙең</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әле</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ҡырыҫ</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күңелдәрҙән</a:t>
            </a:r>
            <a:endParaRPr lang="ru-RU" sz="1600" b="1" dirty="0" smtClean="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Өлгәрмәгән</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һағыш</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таралып</a:t>
            </a:r>
            <a:r>
              <a:rPr lang="ru-RU" sz="1600" b="1" dirty="0" smtClean="0">
                <a:solidFill>
                  <a:srgbClr val="002060"/>
                </a:solidFill>
                <a:latin typeface="Times New Roman" pitchFamily="18" charset="0"/>
                <a:ea typeface="Times New Roman" pitchFamily="18" charset="0"/>
                <a:cs typeface="Times New Roman" pitchFamily="18" charset="0"/>
              </a:rPr>
              <a:t>-</a:t>
            </a:r>
            <a:endParaRPr lang="ru-RU" sz="1600" b="1" dirty="0" smtClean="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Үҫкән</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саҡта</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беҙ</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ҡояшҡа</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түгел</a:t>
            </a:r>
            <a:r>
              <a:rPr lang="ru-RU" sz="1600" b="1" dirty="0" smtClean="0">
                <a:solidFill>
                  <a:srgbClr val="002060"/>
                </a:solidFill>
                <a:latin typeface="Times New Roman" pitchFamily="18" charset="0"/>
                <a:ea typeface="Times New Roman" pitchFamily="18" charset="0"/>
                <a:cs typeface="Times New Roman" pitchFamily="18" charset="0"/>
              </a:rPr>
              <a:t>,</a:t>
            </a:r>
            <a:endParaRPr lang="ru-RU" sz="1600" b="1" dirty="0" smtClean="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Ҡара</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ергә</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күберәк</a:t>
            </a:r>
            <a:r>
              <a:rPr lang="ru-RU" sz="1600" b="1" dirty="0" smtClean="0">
                <a:solidFill>
                  <a:srgbClr val="002060"/>
                </a:solidFill>
                <a:latin typeface="Times New Roman" pitchFamily="18" charset="0"/>
                <a:ea typeface="Times New Roman" pitchFamily="18" charset="0"/>
                <a:cs typeface="Times New Roman" pitchFamily="18" charset="0"/>
              </a:rPr>
              <a:t> </a:t>
            </a:r>
            <a:r>
              <a:rPr lang="ru-RU" sz="1600" b="1" dirty="0" err="1" smtClean="0">
                <a:solidFill>
                  <a:srgbClr val="002060"/>
                </a:solidFill>
                <a:latin typeface="Times New Roman" pitchFamily="18" charset="0"/>
                <a:ea typeface="Times New Roman" pitchFamily="18" charset="0"/>
                <a:cs typeface="Times New Roman" pitchFamily="18" charset="0"/>
              </a:rPr>
              <a:t>ҡараныҡ</a:t>
            </a:r>
            <a:r>
              <a:rPr lang="ru-RU" sz="1600" b="1" dirty="0" smtClean="0">
                <a:solidFill>
                  <a:srgbClr val="002060"/>
                </a:solidFill>
                <a:latin typeface="Times New Roman" pitchFamily="18" charset="0"/>
                <a:ea typeface="Times New Roman" pitchFamily="18" charset="0"/>
                <a:cs typeface="Times New Roman" pitchFamily="18" charset="0"/>
              </a:rPr>
              <a:t>!</a:t>
            </a:r>
          </a:p>
          <a:p>
            <a:pPr lvl="0" algn="r" eaLnBrk="0" fontAlgn="base" hangingPunct="0">
              <a:spcBef>
                <a:spcPct val="0"/>
              </a:spcBef>
              <a:spcAft>
                <a:spcPct val="0"/>
              </a:spcAft>
            </a:pPr>
            <a:r>
              <a:rPr lang="be-BY" sz="1600" b="1" dirty="0" smtClean="0">
                <a:solidFill>
                  <a:srgbClr val="002060"/>
                </a:solidFill>
                <a:latin typeface="Times New Roman" pitchFamily="18" charset="0"/>
                <a:cs typeface="Times New Roman" pitchFamily="18" charset="0"/>
              </a:rPr>
              <a:t> С. Әлибай</a:t>
            </a:r>
            <a:endParaRPr lang="ru-RU" sz="1600" b="1" dirty="0" smtClean="0">
              <a:solidFill>
                <a:srgbClr val="002060"/>
              </a:solidFill>
              <a:latin typeface="Times New Roman" pitchFamily="18" charset="0"/>
              <a:cs typeface="Times New Roman" pitchFamily="18" charset="0"/>
            </a:endParaRPr>
          </a:p>
        </p:txBody>
      </p:sp>
    </p:spTree>
  </p:cSld>
  <p:clrMapOvr>
    <a:masterClrMapping/>
  </p:clrMapOvr>
  <p:transition>
    <p:wheel spokes="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153757"/>
            <a:ext cx="9144000" cy="7011757"/>
          </a:xfrm>
          <a:prstGeom prst="rect">
            <a:avLst/>
          </a:prstGeom>
          <a:noFill/>
        </p:spPr>
      </p:pic>
      <p:sp>
        <p:nvSpPr>
          <p:cNvPr id="3" name="Заголовок 2"/>
          <p:cNvSpPr>
            <a:spLocks noGrp="1"/>
          </p:cNvSpPr>
          <p:nvPr>
            <p:ph type="title"/>
          </p:nvPr>
        </p:nvSpPr>
        <p:spPr/>
        <p:txBody>
          <a:bodyPr/>
          <a:lstStyle/>
          <a:p>
            <a:endParaRPr lang="ru-RU" dirty="0"/>
          </a:p>
        </p:txBody>
      </p:sp>
      <p:pic>
        <p:nvPicPr>
          <p:cNvPr id="6" name="Объект 5" descr="H:\DCIM\128___04\IMG_0048.JPG"/>
          <p:cNvPicPr>
            <a:picLocks noGrp="1"/>
          </p:cNvPicPr>
          <p:nvPr>
            <p:ph sz="half" idx="1"/>
          </p:nvPr>
        </p:nvPicPr>
        <p:blipFill rotWithShape="1">
          <a:blip r:embed="rId3" cstate="print">
            <a:extLst>
              <a:ext uri="{28A0092B-C50C-407E-A947-70E740481C1C}">
                <a14:useLocalDpi xmlns="" xmlns:a14="http://schemas.microsoft.com/office/drawing/2010/main" val="0"/>
              </a:ext>
            </a:extLst>
          </a:blip>
          <a:srcRect l="24205" t="16667" r="22736" b="19231"/>
          <a:stretch/>
        </p:blipFill>
        <p:spPr bwMode="auto">
          <a:xfrm>
            <a:off x="285720" y="214290"/>
            <a:ext cx="2105332" cy="2276602"/>
          </a:xfrm>
          <a:prstGeom prst="rect">
            <a:avLst/>
          </a:prstGeom>
          <a:ln>
            <a:noFill/>
          </a:ln>
          <a:effectLst>
            <a:softEdge rad="112500"/>
          </a:effectLst>
          <a:extLst>
            <a:ext uri="{53640926-AAD7-44D8-BBD7-CCE9431645EC}">
              <a14:shadowObscured xmlns="" xmlns:a14="http://schemas.microsoft.com/office/drawing/2010/main"/>
            </a:ext>
          </a:extLst>
        </p:spPr>
      </p:pic>
      <p:sp>
        <p:nvSpPr>
          <p:cNvPr id="7" name="Прямоугольник 6"/>
          <p:cNvSpPr/>
          <p:nvPr/>
        </p:nvSpPr>
        <p:spPr>
          <a:xfrm>
            <a:off x="395536" y="2357430"/>
            <a:ext cx="4105026" cy="424731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ru-RU" b="1" dirty="0">
                <a:latin typeface="Times New Roman" pitchFamily="18" charset="0"/>
                <a:cs typeface="Times New Roman" pitchFamily="18" charset="0"/>
              </a:rPr>
              <a:t>«…Какую только работу не приходилось делать, те, что постарше помогали взрослым, землю пахали на коровах,  стога копнили вручную, младшие помогали собирать колоски на полях, каждый колосок, зернышко было в цене. Вечерами, после тяжелого трудового дня, женщины находили в себе силы, собирались вместе и готовили посылки на фронт. Кто-то вязал носки, варежки, кто-то сучил пряжу, грамотные детишки писали письма на фронт или читали письма с фронта</a:t>
            </a:r>
          </a:p>
        </p:txBody>
      </p:sp>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3"/>
          <p:cNvSpPr>
            <a:spLocks noChangeArrowheads="1"/>
          </p:cNvSpPr>
          <p:nvPr/>
        </p:nvSpPr>
        <p:spPr bwMode="auto">
          <a:xfrm>
            <a:off x="2285984" y="1142985"/>
            <a:ext cx="2000264"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Салимова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Вазиха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Гарифулловна</a:t>
            </a:r>
            <a:endParaRPr kumimoji="0" lang="ru-RU" b="0"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1" name="Объект 10" descr="F:\IMG_0125.JPG"/>
          <p:cNvPicPr>
            <a:picLocks noGrp="1"/>
          </p:cNvPicPr>
          <p:nvPr>
            <p:ph sz="half" idx="2"/>
          </p:nvPr>
        </p:nvPicPr>
        <p:blipFill>
          <a:blip r:embed="rId4" cstate="print"/>
          <a:srcRect/>
          <a:stretch>
            <a:fillRect/>
          </a:stretch>
        </p:blipFill>
        <p:spPr bwMode="auto">
          <a:xfrm>
            <a:off x="5000628" y="285728"/>
            <a:ext cx="3278315" cy="2073260"/>
          </a:xfrm>
          <a:prstGeom prst="rect">
            <a:avLst/>
          </a:prstGeom>
          <a:noFill/>
          <a:ln w="9525">
            <a:noFill/>
            <a:miter lim="800000"/>
            <a:headEnd/>
            <a:tailEnd/>
          </a:ln>
        </p:spPr>
      </p:pic>
      <p:sp>
        <p:nvSpPr>
          <p:cNvPr id="12" name="Прямоугольник 11"/>
          <p:cNvSpPr/>
          <p:nvPr/>
        </p:nvSpPr>
        <p:spPr>
          <a:xfrm>
            <a:off x="5072066" y="2357430"/>
            <a:ext cx="3460374" cy="646331"/>
          </a:xfrm>
          <a:prstGeom prst="rect">
            <a:avLst/>
          </a:prstGeom>
        </p:spPr>
        <p:txBody>
          <a:bodyPr wrap="square">
            <a:spAutoFit/>
          </a:bodyPr>
          <a:lstStyle/>
          <a:p>
            <a:r>
              <a:rPr lang="ru-RU" b="1" dirty="0">
                <a:solidFill>
                  <a:srgbClr val="002060"/>
                </a:solidFill>
              </a:rPr>
              <a:t> </a:t>
            </a:r>
            <a:r>
              <a:rPr lang="ru-RU" b="1" dirty="0">
                <a:solidFill>
                  <a:srgbClr val="002060"/>
                </a:solidFill>
                <a:latin typeface="Times New Roman" pitchFamily="18" charset="0"/>
                <a:cs typeface="Times New Roman" pitchFamily="18" charset="0"/>
              </a:rPr>
              <a:t>Хаматова (</a:t>
            </a:r>
            <a:r>
              <a:rPr lang="ru-RU" b="1" dirty="0" err="1">
                <a:solidFill>
                  <a:srgbClr val="002060"/>
                </a:solidFill>
                <a:latin typeface="Times New Roman" pitchFamily="18" charset="0"/>
                <a:cs typeface="Times New Roman" pitchFamily="18" charset="0"/>
              </a:rPr>
              <a:t>Вагапова</a:t>
            </a:r>
            <a:r>
              <a:rPr lang="ru-RU" b="1" dirty="0">
                <a:solidFill>
                  <a:srgbClr val="002060"/>
                </a:solidFill>
                <a:latin typeface="Times New Roman" pitchFamily="18" charset="0"/>
                <a:cs typeface="Times New Roman" pitchFamily="18" charset="0"/>
              </a:rPr>
              <a:t>) Роза </a:t>
            </a:r>
            <a:r>
              <a:rPr lang="ru-RU" b="1" dirty="0" err="1">
                <a:solidFill>
                  <a:srgbClr val="002060"/>
                </a:solidFill>
                <a:latin typeface="Times New Roman" pitchFamily="18" charset="0"/>
                <a:cs typeface="Times New Roman" pitchFamily="18" charset="0"/>
              </a:rPr>
              <a:t>Хазиахметовна</a:t>
            </a:r>
            <a:endParaRPr lang="ru-RU" dirty="0">
              <a:solidFill>
                <a:srgbClr val="002060"/>
              </a:solidFill>
              <a:latin typeface="Times New Roman" pitchFamily="18" charset="0"/>
              <a:cs typeface="Times New Roman" pitchFamily="18" charset="0"/>
            </a:endParaRPr>
          </a:p>
        </p:txBody>
      </p:sp>
      <p:sp>
        <p:nvSpPr>
          <p:cNvPr id="13" name="Прямоугольник 12"/>
          <p:cNvSpPr/>
          <p:nvPr/>
        </p:nvSpPr>
        <p:spPr>
          <a:xfrm>
            <a:off x="4714876" y="3143248"/>
            <a:ext cx="3962150" cy="313932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ru-RU" b="1" dirty="0">
                <a:latin typeface="Times New Roman" pitchFamily="18" charset="0"/>
                <a:cs typeface="Times New Roman" pitchFamily="18" charset="0"/>
              </a:rPr>
              <a:t>«…В 9 лет пошла в школу. После школы ходили на поля собирать остатки урожая: колоски, горох. В школе писали на кусочках газет,  у нас отец работал в правлении и приносил нам домой испорченную бумагу. С 14 лет уже работала наравне с мужчинами. Меня поставили звеньевой, в нашем звене было16</a:t>
            </a:r>
          </a:p>
          <a:p>
            <a:r>
              <a:rPr lang="ru-RU" b="1" dirty="0">
                <a:latin typeface="Times New Roman" pitchFamily="18" charset="0"/>
                <a:cs typeface="Times New Roman" pitchFamily="18" charset="0"/>
              </a:rPr>
              <a:t>женщин. </a:t>
            </a:r>
          </a:p>
        </p:txBody>
      </p:sp>
    </p:spTree>
    <p:extLst>
      <p:ext uri="{BB962C8B-B14F-4D97-AF65-F5344CB8AC3E}">
        <p14:creationId xmlns="" xmlns:p14="http://schemas.microsoft.com/office/powerpoint/2010/main" val="64450897"/>
      </p:ext>
    </p:extLst>
  </p:cSld>
  <p:clrMapOvr>
    <a:masterClrMapping/>
  </p:clrMapOvr>
  <p:transition>
    <p:pull dir="l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153757"/>
            <a:ext cx="9144000" cy="7011757"/>
          </a:xfrm>
          <a:prstGeom prst="rect">
            <a:avLst/>
          </a:prstGeom>
          <a:noFill/>
        </p:spPr>
      </p:pic>
      <p:sp>
        <p:nvSpPr>
          <p:cNvPr id="3" name="Прямоугольник 2"/>
          <p:cNvSpPr/>
          <p:nvPr/>
        </p:nvSpPr>
        <p:spPr>
          <a:xfrm>
            <a:off x="2571736" y="500042"/>
            <a:ext cx="4857784" cy="523220"/>
          </a:xfrm>
          <a:prstGeom prst="rect">
            <a:avLst/>
          </a:prstGeom>
        </p:spPr>
        <p:txBody>
          <a:bodyPr wrap="square">
            <a:spAutoFit/>
          </a:bodyPr>
          <a:lstStyle/>
          <a:p>
            <a:r>
              <a:rPr lang="ba-RU" sz="2800" b="1" dirty="0">
                <a:latin typeface="Times New Roman" pitchFamily="18" charset="0"/>
                <a:cs typeface="Times New Roman" pitchFamily="18" charset="0"/>
              </a:rPr>
              <a:t>Новотроицкий сельсовет </a:t>
            </a:r>
            <a:endParaRPr lang="ru-RU" sz="2800" dirty="0">
              <a:latin typeface="Times New Roman" pitchFamily="18" charset="0"/>
              <a:cs typeface="Times New Roman" pitchFamily="18" charset="0"/>
            </a:endParaRPr>
          </a:p>
        </p:txBody>
      </p:sp>
      <p:sp>
        <p:nvSpPr>
          <p:cNvPr id="4" name="Rectangle 2"/>
          <p:cNvSpPr>
            <a:spLocks noChangeArrowheads="1"/>
          </p:cNvSpPr>
          <p:nvPr/>
        </p:nvSpPr>
        <p:spPr bwMode="auto">
          <a:xfrm>
            <a:off x="571472" y="1643050"/>
            <a:ext cx="3071834" cy="3416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Центр – с. Новотроицкое</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Александровка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Барсуанбашево</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Бильязы</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Каран-Елга</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Ломоносово</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Новомусино</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Новосайраново</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 Новотроицкое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Новоуптино</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Сайраново</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4"/>
          <p:cNvSpPr>
            <a:spLocks noChangeArrowheads="1"/>
          </p:cNvSpPr>
          <p:nvPr/>
        </p:nvSpPr>
        <p:spPr bwMode="auto">
          <a:xfrm>
            <a:off x="0" y="45720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26625" name="Picture 1" descr="D:\Documents and Settings\Домик\Рабочий стол\i (1).jpg"/>
          <p:cNvPicPr>
            <a:picLocks noChangeAspect="1" noChangeArrowheads="1"/>
          </p:cNvPicPr>
          <p:nvPr/>
        </p:nvPicPr>
        <p:blipFill>
          <a:blip r:embed="rId3"/>
          <a:srcRect/>
          <a:stretch>
            <a:fillRect/>
          </a:stretch>
        </p:blipFill>
        <p:spPr bwMode="auto">
          <a:xfrm>
            <a:off x="4071934" y="1643050"/>
            <a:ext cx="3857652" cy="3857652"/>
          </a:xfrm>
          <a:prstGeom prst="rect">
            <a:avLst/>
          </a:prstGeom>
          <a:noFill/>
        </p:spPr>
      </p:pic>
    </p:spTree>
    <p:extLst>
      <p:ext uri="{BB962C8B-B14F-4D97-AF65-F5344CB8AC3E}">
        <p14:creationId xmlns="" xmlns:p14="http://schemas.microsoft.com/office/powerpoint/2010/main" val="2854010418"/>
      </p:ext>
    </p:extLst>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3" name="Прямоугольник 2"/>
          <p:cNvSpPr/>
          <p:nvPr/>
        </p:nvSpPr>
        <p:spPr>
          <a:xfrm>
            <a:off x="2500298" y="357166"/>
            <a:ext cx="4148597" cy="523220"/>
          </a:xfrm>
          <a:prstGeom prst="rect">
            <a:avLst/>
          </a:prstGeom>
        </p:spPr>
        <p:txBody>
          <a:bodyPr wrap="square">
            <a:spAutoFit/>
          </a:bodyPr>
          <a:lstStyle/>
          <a:p>
            <a:r>
              <a:rPr lang="ba-RU" sz="2800" b="1" dirty="0">
                <a:solidFill>
                  <a:srgbClr val="002060"/>
                </a:solidFill>
                <a:latin typeface="Times New Roman" pitchFamily="18" charset="0"/>
                <a:cs typeface="Times New Roman" pitchFamily="18" charset="0"/>
              </a:rPr>
              <a:t>Бәрсүәнбаш авылы</a:t>
            </a:r>
            <a:endParaRPr lang="ru-RU" sz="2800" dirty="0">
              <a:solidFill>
                <a:srgbClr val="002060"/>
              </a:solidFill>
              <a:latin typeface="Times New Roman" pitchFamily="18" charset="0"/>
              <a:cs typeface="Times New Roman" pitchFamily="18" charset="0"/>
            </a:endParaRPr>
          </a:p>
        </p:txBody>
      </p:sp>
      <p:pic>
        <p:nvPicPr>
          <p:cNvPr id="5" name="Рисунок 4" descr="IMG_0612"/>
          <p:cNvPicPr/>
          <p:nvPr/>
        </p:nvPicPr>
        <p:blipFill>
          <a:blip r:embed="rId3" cstate="print">
            <a:extLst>
              <a:ext uri="{28A0092B-C50C-407E-A947-70E740481C1C}">
                <a14:useLocalDpi xmlns="" xmlns:a14="http://schemas.microsoft.com/office/drawing/2010/main" val="0"/>
              </a:ext>
            </a:extLst>
          </a:blip>
          <a:srcRect l="32126" t="41289" r="30106"/>
          <a:stretch>
            <a:fillRect/>
          </a:stretch>
        </p:blipFill>
        <p:spPr bwMode="auto">
          <a:xfrm>
            <a:off x="467544" y="642918"/>
            <a:ext cx="1961515" cy="2458834"/>
          </a:xfrm>
          <a:prstGeom prst="rect">
            <a:avLst/>
          </a:prstGeom>
          <a:noFill/>
          <a:ln>
            <a:noFill/>
          </a:ln>
        </p:spPr>
      </p:pic>
      <p:sp>
        <p:nvSpPr>
          <p:cNvPr id="6" name="Прямоугольник 5"/>
          <p:cNvSpPr/>
          <p:nvPr/>
        </p:nvSpPr>
        <p:spPr>
          <a:xfrm>
            <a:off x="467545" y="3212976"/>
            <a:ext cx="1800200" cy="1200329"/>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Вагапова Марьям Миннислам кызы</a:t>
            </a:r>
            <a:endParaRPr lang="ru-RU" dirty="0">
              <a:solidFill>
                <a:srgbClr val="002060"/>
              </a:solidFill>
              <a:latin typeface="Times New Roman" pitchFamily="18" charset="0"/>
              <a:cs typeface="Times New Roman" pitchFamily="18" charset="0"/>
            </a:endParaRPr>
          </a:p>
        </p:txBody>
      </p:sp>
      <p:pic>
        <p:nvPicPr>
          <p:cNvPr id="7" name="Рисунок 6" descr="IMG_0611"/>
          <p:cNvPicPr/>
          <p:nvPr/>
        </p:nvPicPr>
        <p:blipFill>
          <a:blip r:embed="rId4" cstate="print">
            <a:extLst>
              <a:ext uri="{28A0092B-C50C-407E-A947-70E740481C1C}">
                <a14:useLocalDpi xmlns="" xmlns:a14="http://schemas.microsoft.com/office/drawing/2010/main" val="0"/>
              </a:ext>
            </a:extLst>
          </a:blip>
          <a:srcRect l="18268" t="31082" r="14200"/>
          <a:stretch>
            <a:fillRect/>
          </a:stretch>
        </p:blipFill>
        <p:spPr bwMode="auto">
          <a:xfrm>
            <a:off x="2500298" y="928670"/>
            <a:ext cx="2078990" cy="2590956"/>
          </a:xfrm>
          <a:prstGeom prst="rect">
            <a:avLst/>
          </a:prstGeom>
          <a:noFill/>
          <a:ln>
            <a:noFill/>
          </a:ln>
        </p:spPr>
      </p:pic>
      <p:sp>
        <p:nvSpPr>
          <p:cNvPr id="8" name="Прямоугольник 7"/>
          <p:cNvSpPr/>
          <p:nvPr/>
        </p:nvSpPr>
        <p:spPr>
          <a:xfrm>
            <a:off x="2357422" y="3571876"/>
            <a:ext cx="2358594" cy="64633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Валеева Саимә Нургали кызы</a:t>
            </a:r>
            <a:endParaRPr lang="ru-RU" dirty="0">
              <a:solidFill>
                <a:srgbClr val="002060"/>
              </a:solidFill>
              <a:effectLst/>
              <a:latin typeface="Times New Roman" pitchFamily="18" charset="0"/>
              <a:cs typeface="Times New Roman" pitchFamily="18" charset="0"/>
            </a:endParaRPr>
          </a:p>
        </p:txBody>
      </p:sp>
      <p:pic>
        <p:nvPicPr>
          <p:cNvPr id="9" name="Рисунок 8" descr="IMG_0592"/>
          <p:cNvPicPr/>
          <p:nvPr/>
        </p:nvPicPr>
        <p:blipFill rotWithShape="1">
          <a:blip r:embed="rId5" cstate="print">
            <a:extLst>
              <a:ext uri="{28A0092B-C50C-407E-A947-70E740481C1C}">
                <a14:useLocalDpi xmlns="" xmlns:a14="http://schemas.microsoft.com/office/drawing/2010/main" val="0"/>
              </a:ext>
            </a:extLst>
          </a:blip>
          <a:srcRect l="4823" t="22318" r="-588"/>
          <a:stretch/>
        </p:blipFill>
        <p:spPr bwMode="auto">
          <a:xfrm>
            <a:off x="4214810" y="3429000"/>
            <a:ext cx="3286148" cy="2286016"/>
          </a:xfrm>
          <a:prstGeom prst="rect">
            <a:avLst/>
          </a:prstGeom>
          <a:noFill/>
          <a:ln>
            <a:noFill/>
          </a:ln>
          <a:extLst>
            <a:ext uri="{53640926-AAD7-44D8-BBD7-CCE9431645EC}">
              <a14:shadowObscured xmlns="" xmlns:a14="http://schemas.microsoft.com/office/drawing/2010/main"/>
            </a:ext>
          </a:extLst>
        </p:spPr>
      </p:pic>
      <p:sp>
        <p:nvSpPr>
          <p:cNvPr id="10" name="Прямоугольник 9"/>
          <p:cNvSpPr/>
          <p:nvPr/>
        </p:nvSpPr>
        <p:spPr>
          <a:xfrm>
            <a:off x="4214810" y="5643578"/>
            <a:ext cx="3214710" cy="64633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Сабагинова Халидә Шамсимөхәммәт  кызы</a:t>
            </a:r>
            <a:endParaRPr lang="ru-RU" dirty="0">
              <a:solidFill>
                <a:srgbClr val="002060"/>
              </a:solidFill>
              <a:effectLst/>
              <a:latin typeface="Times New Roman" pitchFamily="18" charset="0"/>
              <a:cs typeface="Times New Roman" pitchFamily="18" charset="0"/>
            </a:endParaRPr>
          </a:p>
        </p:txBody>
      </p:sp>
      <p:pic>
        <p:nvPicPr>
          <p:cNvPr id="11" name="Рисунок 10" descr="IMG_0607"/>
          <p:cNvPicPr/>
          <p:nvPr/>
        </p:nvPicPr>
        <p:blipFill>
          <a:blip r:embed="rId6" cstate="print">
            <a:extLst>
              <a:ext uri="{28A0092B-C50C-407E-A947-70E740481C1C}">
                <a14:useLocalDpi xmlns="" xmlns:a14="http://schemas.microsoft.com/office/drawing/2010/main" val="0"/>
              </a:ext>
            </a:extLst>
          </a:blip>
          <a:srcRect l="23938" t="18958" r="16710"/>
          <a:stretch>
            <a:fillRect/>
          </a:stretch>
        </p:blipFill>
        <p:spPr bwMode="auto">
          <a:xfrm>
            <a:off x="5857884" y="357166"/>
            <a:ext cx="1988432" cy="2467170"/>
          </a:xfrm>
          <a:prstGeom prst="rect">
            <a:avLst/>
          </a:prstGeom>
          <a:noFill/>
          <a:ln>
            <a:noFill/>
          </a:ln>
        </p:spPr>
      </p:pic>
      <p:sp>
        <p:nvSpPr>
          <p:cNvPr id="12" name="Прямоугольник 11"/>
          <p:cNvSpPr/>
          <p:nvPr/>
        </p:nvSpPr>
        <p:spPr>
          <a:xfrm>
            <a:off x="5715008" y="2786058"/>
            <a:ext cx="3071834" cy="64633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Садыков  Низаметдин  Фәттахетдин улы</a:t>
            </a:r>
            <a:endParaRPr lang="ru-RU"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505522523"/>
      </p:ext>
    </p:extLst>
  </p:cSld>
  <p:clrMapOvr>
    <a:masterClrMapping/>
  </p:clrMapOvr>
  <p:transition>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153757"/>
            <a:ext cx="9358282" cy="7011757"/>
          </a:xfrm>
          <a:prstGeom prst="rect">
            <a:avLst/>
          </a:prstGeom>
          <a:noFill/>
        </p:spPr>
      </p:pic>
      <p:sp>
        <p:nvSpPr>
          <p:cNvPr id="3" name="Заголовок 2"/>
          <p:cNvSpPr>
            <a:spLocks noGrp="1"/>
          </p:cNvSpPr>
          <p:nvPr>
            <p:ph type="title"/>
          </p:nvPr>
        </p:nvSpPr>
        <p:spPr/>
        <p:txBody>
          <a:bodyPr/>
          <a:lstStyle/>
          <a:p>
            <a:r>
              <a:rPr lang="ru-RU" dirty="0" smtClean="0"/>
              <a:t> </a:t>
            </a:r>
            <a:r>
              <a:rPr lang="ru-RU" b="1" dirty="0" smtClean="0">
                <a:solidFill>
                  <a:srgbClr val="002060"/>
                </a:solidFill>
                <a:latin typeface="Times New Roman" pitchFamily="18" charset="0"/>
                <a:cs typeface="Times New Roman" pitchFamily="18" charset="0"/>
              </a:rPr>
              <a:t>Я</a:t>
            </a:r>
            <a:r>
              <a:rPr lang="ba-RU" b="1" dirty="0" smtClean="0">
                <a:solidFill>
                  <a:srgbClr val="002060"/>
                </a:solidFill>
                <a:latin typeface="Times New Roman" pitchFamily="18" charset="0"/>
                <a:cs typeface="Times New Roman" pitchFamily="18" charset="0"/>
              </a:rPr>
              <a:t>ңы Муса</a:t>
            </a:r>
            <a:endParaRPr lang="ru-RU" b="1" dirty="0">
              <a:solidFill>
                <a:srgbClr val="002060"/>
              </a:solidFill>
              <a:latin typeface="Times New Roman" pitchFamily="18" charset="0"/>
              <a:cs typeface="Times New Roman" pitchFamily="18" charset="0"/>
            </a:endParaRPr>
          </a:p>
        </p:txBody>
      </p:sp>
      <p:sp>
        <p:nvSpPr>
          <p:cNvPr id="4" name="Текст 3"/>
          <p:cNvSpPr>
            <a:spLocks noGrp="1"/>
          </p:cNvSpPr>
          <p:nvPr>
            <p:ph type="body" idx="1"/>
          </p:nvPr>
        </p:nvSpPr>
        <p:spPr>
          <a:xfrm>
            <a:off x="357158" y="500042"/>
            <a:ext cx="2428892" cy="642942"/>
          </a:xfrm>
        </p:spPr>
        <p:txBody>
          <a:bodyPr>
            <a:normAutofit/>
          </a:bodyPr>
          <a:lstStyle/>
          <a:p>
            <a:r>
              <a:rPr lang="ba-RU" sz="1800" dirty="0" smtClean="0">
                <a:solidFill>
                  <a:srgbClr val="002060"/>
                </a:solidFill>
                <a:latin typeface="Times New Roman" pitchFamily="18" charset="0"/>
                <a:cs typeface="Times New Roman" pitchFamily="18" charset="0"/>
              </a:rPr>
              <a:t>Салихова Суфия Сабит ҡыҙы</a:t>
            </a:r>
            <a:endParaRPr lang="ru-RU" sz="1800" dirty="0">
              <a:solidFill>
                <a:srgbClr val="002060"/>
              </a:solidFill>
              <a:latin typeface="Times New Roman" pitchFamily="18" charset="0"/>
              <a:cs typeface="Times New Roman" pitchFamily="18" charset="0"/>
            </a:endParaRPr>
          </a:p>
        </p:txBody>
      </p:sp>
      <p:sp>
        <p:nvSpPr>
          <p:cNvPr id="6" name="Текст 5"/>
          <p:cNvSpPr>
            <a:spLocks noGrp="1"/>
          </p:cNvSpPr>
          <p:nvPr>
            <p:ph type="body" sz="quarter" idx="3"/>
          </p:nvPr>
        </p:nvSpPr>
        <p:spPr>
          <a:xfrm rot="10800000" flipV="1">
            <a:off x="6357950" y="5214950"/>
            <a:ext cx="2286016" cy="714380"/>
          </a:xfrm>
        </p:spPr>
        <p:txBody>
          <a:bodyPr>
            <a:noAutofit/>
          </a:bodyPr>
          <a:lstStyle/>
          <a:p>
            <a:r>
              <a:rPr lang="ba-RU" sz="1800" dirty="0" smtClean="0">
                <a:solidFill>
                  <a:srgbClr val="002060"/>
                </a:solidFill>
                <a:latin typeface="Times New Roman" pitchFamily="18" charset="0"/>
                <a:cs typeface="Times New Roman" pitchFamily="18" charset="0"/>
              </a:rPr>
              <a:t>Салихов Хасан Сәхәбетдин улы</a:t>
            </a:r>
            <a:endParaRPr lang="ru-RU" sz="1800" dirty="0">
              <a:solidFill>
                <a:srgbClr val="002060"/>
              </a:solidFill>
              <a:latin typeface="Times New Roman" pitchFamily="18" charset="0"/>
              <a:cs typeface="Times New Roman" pitchFamily="18" charset="0"/>
            </a:endParaRPr>
          </a:p>
        </p:txBody>
      </p:sp>
      <p:pic>
        <p:nvPicPr>
          <p:cNvPr id="5122" name="Picture 2" descr="D:\image (2).jpg"/>
          <p:cNvPicPr>
            <a:picLocks noGrp="1" noChangeAspect="1" noChangeArrowheads="1"/>
          </p:cNvPicPr>
          <p:nvPr>
            <p:ph sz="quarter" idx="4"/>
          </p:nvPr>
        </p:nvPicPr>
        <p:blipFill>
          <a:blip r:embed="rId3">
            <a:extLst>
              <a:ext uri="{28A0092B-C50C-407E-A947-70E740481C1C}">
                <a14:useLocalDpi xmlns="" xmlns:a14="http://schemas.microsoft.com/office/drawing/2010/main" val="0"/>
              </a:ext>
            </a:extLst>
          </a:blip>
          <a:srcRect/>
          <a:stretch>
            <a:fillRect/>
          </a:stretch>
        </p:blipFill>
        <p:spPr bwMode="auto">
          <a:xfrm>
            <a:off x="6929454" y="357166"/>
            <a:ext cx="1857388" cy="2547276"/>
          </a:xfrm>
          <a:prstGeom prst="rect">
            <a:avLst/>
          </a:prstGeom>
          <a:noFill/>
          <a:extLst>
            <a:ext uri="{909E8E84-426E-40DD-AFC4-6F175D3DCCD1}">
              <a14:hiddenFill xmlns="" xmlns:a14="http://schemas.microsoft.com/office/drawing/2010/main">
                <a:solidFill>
                  <a:srgbClr val="FFFFFF"/>
                </a:solidFill>
              </a14:hiddenFill>
            </a:ext>
          </a:extLst>
        </p:spPr>
      </p:pic>
      <p:pic>
        <p:nvPicPr>
          <p:cNvPr id="5123" name="Picture 3" descr="D:\Изображение 4117.jpg"/>
          <p:cNvPicPr>
            <a:picLocks noGrp="1" noChangeAspect="1" noChangeArrowheads="1"/>
          </p:cNvPicPr>
          <p:nvPr>
            <p:ph sz="half" idx="2"/>
          </p:nvPr>
        </p:nvPicPr>
        <p:blipFill>
          <a:blip r:embed="rId4">
            <a:extLst>
              <a:ext uri="{28A0092B-C50C-407E-A947-70E740481C1C}">
                <a14:useLocalDpi xmlns="" xmlns:a14="http://schemas.microsoft.com/office/drawing/2010/main" val="0"/>
              </a:ext>
            </a:extLst>
          </a:blip>
          <a:srcRect/>
          <a:stretch>
            <a:fillRect/>
          </a:stretch>
        </p:blipFill>
        <p:spPr bwMode="auto">
          <a:xfrm>
            <a:off x="285720" y="1142984"/>
            <a:ext cx="1533417" cy="2397720"/>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D:\Изображение 4116.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86512" y="2214554"/>
            <a:ext cx="1785950" cy="2874858"/>
          </a:xfrm>
          <a:prstGeom prst="rect">
            <a:avLst/>
          </a:prstGeom>
          <a:noFill/>
          <a:extLst>
            <a:ext uri="{909E8E84-426E-40DD-AFC4-6F175D3DCCD1}">
              <a14:hiddenFill xmlns="" xmlns:a14="http://schemas.microsoft.com/office/drawing/2010/main">
                <a:solidFill>
                  <a:srgbClr val="FFFFFF"/>
                </a:solidFill>
              </a14:hiddenFill>
            </a:ext>
          </a:extLst>
        </p:spPr>
      </p:pic>
      <p:sp>
        <p:nvSpPr>
          <p:cNvPr id="24577" name="Rectangle 1"/>
          <p:cNvSpPr>
            <a:spLocks noChangeArrowheads="1"/>
          </p:cNvSpPr>
          <p:nvPr/>
        </p:nvSpPr>
        <p:spPr bwMode="auto">
          <a:xfrm>
            <a:off x="1857356" y="1214422"/>
            <a:ext cx="4429156" cy="501675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be-BY"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Һуғыш башланғанда, миңә ун алты йәштәр булғандыр. Эштең ниндәйен генә эшләргә тура килмәне. Быйма ба</a:t>
            </a:r>
            <a:r>
              <a:rPr kumimoji="0" lang="be-BY" sz="1600" b="1" i="0" u="none" strike="noStrike" cap="none" normalizeH="0" baseline="0" dirty="0" smtClean="0">
                <a:ln>
                  <a:noFill/>
                </a:ln>
                <a:solidFill>
                  <a:srgbClr val="002060"/>
                </a:solidFill>
                <a:effectLst/>
                <a:latin typeface="Times New Roman" pitchFamily="18" charset="0"/>
                <a:ea typeface="MS Mincho" pitchFamily="49" charset="-128"/>
                <a:cs typeface="Times New Roman" pitchFamily="18" charset="0"/>
              </a:rPr>
              <a:t>ҫыу цехында ла эшләнем. Әйләндерә торған әйбере бар ине. Бик ауыр. Көс етмәй. Бер ваҡыт Тәпәреш ҡыҙы менән мине, бесән әҙерләргә Раевкаға ебәрҙеләр.Барҙыҡ, эшләнек. Кис еткән ине, беҙгә йоҡларға урын да юҡ. Кәбән аҫтында яттыҡ. Нисек ҡурҡмағанбыҙҙыр инде. Теге ҡыҙ:” Ҡасайыҡ беҙ бынан,”-ти. Таң һарыһы менән юлға сыҡтыҡ. Бер арбалы кеше килә ине.Дәүләкәнгә тиклем ултыртып алып килде. Баҙарға төшөрөп ҡалдырҙы. Шулай ҡайтып еттек. Эҙләп килеүсе булманы. Ас торманыҡ. Атай уңған ине. Мал да тотто, умарталар ҙа бар ине.  Һуғыш бөткәс,</a:t>
            </a:r>
            <a:r>
              <a:rPr kumimoji="0" lang="be-BY" sz="1600" b="1" i="0" u="none" strike="noStrike" cap="none" normalizeH="0" dirty="0" smtClean="0">
                <a:ln>
                  <a:noFill/>
                </a:ln>
                <a:solidFill>
                  <a:srgbClr val="002060"/>
                </a:solidFill>
                <a:effectLst/>
                <a:latin typeface="Times New Roman" pitchFamily="18" charset="0"/>
                <a:ea typeface="MS Mincho" pitchFamily="49" charset="-128"/>
                <a:cs typeface="Times New Roman" pitchFamily="18" charset="0"/>
              </a:rPr>
              <a:t> </a:t>
            </a:r>
            <a:r>
              <a:rPr kumimoji="0" lang="be-BY" sz="1600" b="1" i="0" u="none" strike="noStrike" cap="none" normalizeH="0" dirty="0" smtClean="0">
                <a:ln>
                  <a:noFill/>
                </a:ln>
                <a:solidFill>
                  <a:srgbClr val="002060"/>
                </a:solidFill>
                <a:effectLst/>
                <a:latin typeface="Times New Roman" pitchFamily="18" charset="0"/>
                <a:ea typeface="MS Mincho" pitchFamily="49" charset="-128"/>
                <a:cs typeface="Times New Roman" pitchFamily="18" charset="0"/>
              </a:rPr>
              <a:t> Бүләкбаштан Яңы </a:t>
            </a:r>
            <a:r>
              <a:rPr kumimoji="0" lang="be-BY" sz="1600" b="1" i="0" u="none" strike="noStrike" cap="none" normalizeH="0" dirty="0" smtClean="0">
                <a:ln>
                  <a:noFill/>
                </a:ln>
                <a:solidFill>
                  <a:srgbClr val="002060"/>
                </a:solidFill>
                <a:effectLst/>
                <a:latin typeface="Times New Roman" pitchFamily="18" charset="0"/>
                <a:ea typeface="MS Mincho" pitchFamily="49" charset="-128"/>
                <a:cs typeface="Times New Roman" pitchFamily="18" charset="0"/>
              </a:rPr>
              <a:t>Муса ауылына килен булып төштөм. Ирем-фронтовик. Япондарға ҡаршы һуғышған. </a:t>
            </a:r>
            <a:r>
              <a:rPr lang="be-BY" sz="1600" b="1" dirty="0" smtClean="0">
                <a:solidFill>
                  <a:srgbClr val="002060"/>
                </a:solidFill>
                <a:latin typeface="Times New Roman" pitchFamily="18" charset="0"/>
                <a:ea typeface="MS Mincho" pitchFamily="49" charset="-128"/>
                <a:cs typeface="Times New Roman" pitchFamily="18" charset="0"/>
              </a:rPr>
              <a:t>Колхозда тракторҙа эшләне. </a:t>
            </a:r>
            <a:endParaRPr kumimoji="0" lang="be-BY" sz="1600" b="1" i="0" u="none" strike="noStrike" cap="none" normalizeH="0" baseline="0" dirty="0" smtClean="0">
              <a:ln>
                <a:noFill/>
              </a:ln>
              <a:solidFill>
                <a:srgbClr val="002060"/>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831690527"/>
      </p:ext>
    </p:extLst>
  </p:cSld>
  <p:clrMapOvr>
    <a:masterClrMapping/>
  </p:clrMapOvr>
  <p:transition>
    <p:circl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pic>
        <p:nvPicPr>
          <p:cNvPr id="3" name="Рисунок 2" descr="IMG_0113"/>
          <p:cNvPicPr/>
          <p:nvPr/>
        </p:nvPicPr>
        <p:blipFill>
          <a:blip r:embed="rId3" cstate="print">
            <a:extLst>
              <a:ext uri="{28A0092B-C50C-407E-A947-70E740481C1C}">
                <a14:useLocalDpi xmlns="" xmlns:a14="http://schemas.microsoft.com/office/drawing/2010/main" val="0"/>
              </a:ext>
            </a:extLst>
          </a:blip>
          <a:srcRect l="16960" t="29407" r="21472"/>
          <a:stretch>
            <a:fillRect/>
          </a:stretch>
        </p:blipFill>
        <p:spPr bwMode="auto">
          <a:xfrm>
            <a:off x="357158" y="285728"/>
            <a:ext cx="3826042" cy="3013427"/>
          </a:xfrm>
          <a:prstGeom prst="rect">
            <a:avLst/>
          </a:prstGeom>
          <a:noFill/>
          <a:ln>
            <a:noFill/>
          </a:ln>
        </p:spPr>
      </p:pic>
      <p:sp>
        <p:nvSpPr>
          <p:cNvPr id="4" name="Прямоугольник 3"/>
          <p:cNvSpPr/>
          <p:nvPr/>
        </p:nvSpPr>
        <p:spPr>
          <a:xfrm>
            <a:off x="285721" y="3357562"/>
            <a:ext cx="2214578" cy="64633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Ганиев  Рауил  Хаҗивәли  улы</a:t>
            </a:r>
            <a:endParaRPr lang="ru-RU" dirty="0">
              <a:solidFill>
                <a:srgbClr val="002060"/>
              </a:solidFill>
              <a:latin typeface="Times New Roman" pitchFamily="18" charset="0"/>
              <a:cs typeface="Times New Roman" pitchFamily="18" charset="0"/>
            </a:endParaRPr>
          </a:p>
        </p:txBody>
      </p:sp>
      <p:sp>
        <p:nvSpPr>
          <p:cNvPr id="5" name="Прямоугольник 4"/>
          <p:cNvSpPr/>
          <p:nvPr/>
        </p:nvSpPr>
        <p:spPr>
          <a:xfrm>
            <a:off x="2071671" y="3275006"/>
            <a:ext cx="2284306" cy="64633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Ганиева  Фатыйма  Нәгимҗан  кызы</a:t>
            </a:r>
            <a:endParaRPr lang="ru-RU" dirty="0">
              <a:solidFill>
                <a:srgbClr val="002060"/>
              </a:solidFill>
              <a:latin typeface="Times New Roman" pitchFamily="18" charset="0"/>
              <a:cs typeface="Times New Roman" pitchFamily="18" charset="0"/>
            </a:endParaRPr>
          </a:p>
        </p:txBody>
      </p:sp>
      <p:sp>
        <p:nvSpPr>
          <p:cNvPr id="6" name="Прямоугольник 5"/>
          <p:cNvSpPr/>
          <p:nvPr/>
        </p:nvSpPr>
        <p:spPr>
          <a:xfrm>
            <a:off x="4214810" y="214290"/>
            <a:ext cx="4605662" cy="6463308"/>
          </a:xfrm>
          <a:prstGeom prst="rect">
            <a:avLst/>
          </a:prstGeom>
        </p:spPr>
        <p:txBody>
          <a:bodyPr wrap="square">
            <a:spAutoFit/>
          </a:bodyPr>
          <a:lstStyle/>
          <a:p>
            <a:r>
              <a:rPr lang="tt-RU" dirty="0"/>
              <a:t> </a:t>
            </a:r>
            <a:r>
              <a:rPr lang="tt-RU" b="1" dirty="0">
                <a:solidFill>
                  <a:srgbClr val="002060"/>
                </a:solidFill>
                <a:latin typeface="Times New Roman" pitchFamily="18" charset="0"/>
                <a:cs typeface="Times New Roman" pitchFamily="18" charset="0"/>
              </a:rPr>
              <a:t>Минем кияүгә чыгу да бик кызык кына булды. Булачак иптәшем Рауил белән күрше генә тора идек. Ул бригадир булып эшли. Мине торф кисәргә барырга исемлеккә язганнар, гербовать итеп алып китәргә тиешләр. Рауил кайтып әнкәсенә хәбәрне сөйләгән. Икәү киңәшләшкәннәр дә мине алып калырга уйлаганнар. Мине  конторага чакырттылар. Комиссиядә утырган берсе миңа: “кияүгә чыгасыңмыни?” – ди. Мин аптырап: “Әйе” – димен. “Кайсы якка кияүгә китәсең?” – ди. Мин нәрсә әйтергә дә белми: “Бәкәйгә” – димен. “Ганиев иптәш, өйләнәм дигән кызың: “Бәкәйгә китәм”,-  ди бит дип тегеләр көләләр.  Ярар озакка сузмагыз, загска кереп никахыгызны законлаштырыгыз” – дип мине торф кисүгә барудан калдырдылар. Шулай итеп 1946 нчы елның 19 нчы мартында тормышка чыктым. Бабай белән бергә торганыбызга 69 ел булды. 5 бала тәрбияләп үстердек, 4 кыз һәм 1 малай”.</a:t>
            </a:r>
            <a:endParaRPr lang="ru-RU" b="1"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49894224"/>
      </p:ext>
    </p:extLst>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3" name="Прямоугольник 2"/>
          <p:cNvSpPr/>
          <p:nvPr/>
        </p:nvSpPr>
        <p:spPr>
          <a:xfrm>
            <a:off x="1475656" y="548681"/>
            <a:ext cx="5382344" cy="64633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Ишмурзина  Минниса  Гайнислам кызы</a:t>
            </a:r>
            <a:endParaRPr lang="ru-RU" dirty="0">
              <a:solidFill>
                <a:srgbClr val="002060"/>
              </a:solidFill>
              <a:latin typeface="Times New Roman" pitchFamily="18" charset="0"/>
              <a:cs typeface="Times New Roman" pitchFamily="18" charset="0"/>
            </a:endParaRPr>
          </a:p>
          <a:p>
            <a:r>
              <a:rPr lang="tt-RU" dirty="0">
                <a:solidFill>
                  <a:srgbClr val="002060"/>
                </a:solidFill>
                <a:latin typeface="Times New Roman" pitchFamily="18" charset="0"/>
                <a:cs typeface="Times New Roman" pitchFamily="18" charset="0"/>
              </a:rPr>
              <a:t> </a:t>
            </a:r>
            <a:endParaRPr lang="ru-RU" dirty="0">
              <a:solidFill>
                <a:srgbClr val="002060"/>
              </a:solidFill>
              <a:latin typeface="Times New Roman" pitchFamily="18" charset="0"/>
              <a:cs typeface="Times New Roman" pitchFamily="18" charset="0"/>
            </a:endParaRPr>
          </a:p>
        </p:txBody>
      </p:sp>
      <p:pic>
        <p:nvPicPr>
          <p:cNvPr id="4" name="Рисунок 3" descr="IMG_0609"/>
          <p:cNvPicPr/>
          <p:nvPr/>
        </p:nvPicPr>
        <p:blipFill>
          <a:blip r:embed="rId3" cstate="print">
            <a:extLst>
              <a:ext uri="{28A0092B-C50C-407E-A947-70E740481C1C}">
                <a14:useLocalDpi xmlns="" xmlns:a14="http://schemas.microsoft.com/office/drawing/2010/main" val="0"/>
              </a:ext>
            </a:extLst>
          </a:blip>
          <a:srcRect l="30026" t="24861" r="28676"/>
          <a:stretch>
            <a:fillRect/>
          </a:stretch>
        </p:blipFill>
        <p:spPr bwMode="auto">
          <a:xfrm>
            <a:off x="1000100" y="1071546"/>
            <a:ext cx="2643206" cy="3662148"/>
          </a:xfrm>
          <a:prstGeom prst="rect">
            <a:avLst/>
          </a:prstGeom>
          <a:noFill/>
          <a:ln>
            <a:noFill/>
          </a:ln>
        </p:spPr>
      </p:pic>
      <p:sp>
        <p:nvSpPr>
          <p:cNvPr id="5" name="Прямоугольник 4"/>
          <p:cNvSpPr/>
          <p:nvPr/>
        </p:nvSpPr>
        <p:spPr>
          <a:xfrm>
            <a:off x="4000496" y="1142984"/>
            <a:ext cx="4143404" cy="5078313"/>
          </a:xfrm>
          <a:prstGeom prst="rect">
            <a:avLst/>
          </a:prstGeom>
        </p:spPr>
        <p:txBody>
          <a:bodyPr wrap="square">
            <a:spAutoFit/>
          </a:bodyPr>
          <a:lstStyle/>
          <a:p>
            <a:r>
              <a:rPr lang="tt-RU" b="1" dirty="0">
                <a:solidFill>
                  <a:srgbClr val="FF0000"/>
                </a:solidFill>
                <a:latin typeface="Times New Roman" pitchFamily="18" charset="0"/>
                <a:cs typeface="Times New Roman" pitchFamily="18" charset="0"/>
              </a:rPr>
              <a:t> “....Ирләр фронтта, бөтен эш хатын - кызга торып калды. 3 класс кына укып кала алдым.Апа эшкә чыгып киткәч , әнкәй укытмады. 11 яшьтән әнкәй белән эшкә йөри башладым. Сыер җигеп тырма тырматабыз. Мин сыер алдыннан печән тотып йөгерәм, печәнне ашап бетү белән сыер туктала, әнкәй  печәнне  яңадан урап бирә, ә мин тагын сыер алдыннан йөгерәм. Үгез җигеп көлтә җыйдык. Кигәвен булса үгезләр котыралар. Бер вакыт үгез торып чапты, ярый әле якында ир –ат  бар иде, үгезне туктаттылар. Эштән кайтышлый утынга керәбез. Үгез агач арасына барып кысыла, аны чыгаралмый этләнгән чаклар күп булды</a:t>
            </a:r>
            <a:r>
              <a:rPr lang="tt-RU" dirty="0"/>
              <a:t>. </a:t>
            </a:r>
            <a:endParaRPr lang="ru-RU" dirty="0"/>
          </a:p>
        </p:txBody>
      </p:sp>
    </p:spTree>
    <p:extLst>
      <p:ext uri="{BB962C8B-B14F-4D97-AF65-F5344CB8AC3E}">
        <p14:creationId xmlns="" xmlns:p14="http://schemas.microsoft.com/office/powerpoint/2010/main" val="39873862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153757"/>
            <a:ext cx="9144000" cy="7011757"/>
          </a:xfrm>
          <a:prstGeom prst="rect">
            <a:avLst/>
          </a:prstGeom>
          <a:noFill/>
        </p:spPr>
      </p:pic>
      <p:sp>
        <p:nvSpPr>
          <p:cNvPr id="3" name="Прямоугольник 2"/>
          <p:cNvSpPr/>
          <p:nvPr/>
        </p:nvSpPr>
        <p:spPr>
          <a:xfrm>
            <a:off x="1643042" y="285728"/>
            <a:ext cx="4204563" cy="523220"/>
          </a:xfrm>
          <a:prstGeom prst="rect">
            <a:avLst/>
          </a:prstGeom>
        </p:spPr>
        <p:txBody>
          <a:bodyPr wrap="square">
            <a:spAutoFit/>
          </a:bodyPr>
          <a:lstStyle/>
          <a:p>
            <a:r>
              <a:rPr lang="ba-RU" sz="2800" b="1" dirty="0">
                <a:solidFill>
                  <a:srgbClr val="FF0000"/>
                </a:solidFill>
                <a:latin typeface="Times New Roman" pitchFamily="18" charset="0"/>
                <a:cs typeface="Times New Roman" pitchFamily="18" charset="0"/>
              </a:rPr>
              <a:t>Сафаровский сельсовет</a:t>
            </a:r>
            <a:endParaRPr lang="ru-RU" sz="2800" dirty="0">
              <a:solidFill>
                <a:srgbClr val="FF0000"/>
              </a:solidFill>
              <a:latin typeface="Times New Roman" pitchFamily="18" charset="0"/>
              <a:cs typeface="Times New Roman" pitchFamily="18" charset="0"/>
            </a:endParaRPr>
          </a:p>
        </p:txBody>
      </p:sp>
      <p:sp>
        <p:nvSpPr>
          <p:cNvPr id="4" name="Прямоугольник 3"/>
          <p:cNvSpPr/>
          <p:nvPr/>
        </p:nvSpPr>
        <p:spPr>
          <a:xfrm>
            <a:off x="357158" y="1357298"/>
            <a:ext cx="3143272" cy="2308324"/>
          </a:xfrm>
          <a:prstGeom prst="rect">
            <a:avLst/>
          </a:prstGeom>
        </p:spPr>
        <p:txBody>
          <a:bodyPr wrap="square">
            <a:spAutoFit/>
          </a:bodyPr>
          <a:lstStyle/>
          <a:p>
            <a:r>
              <a:rPr lang="ru-RU" sz="2400" b="1" i="1" dirty="0">
                <a:solidFill>
                  <a:srgbClr val="002060"/>
                </a:solidFill>
                <a:latin typeface="Times New Roman" pitchFamily="18" charset="0"/>
                <a:cs typeface="Times New Roman" pitchFamily="18" charset="0"/>
              </a:rPr>
              <a:t>Центр – с. </a:t>
            </a:r>
            <a:r>
              <a:rPr lang="ru-RU" sz="2400" b="1" i="1" dirty="0" err="1">
                <a:solidFill>
                  <a:srgbClr val="002060"/>
                </a:solidFill>
                <a:latin typeface="Times New Roman" pitchFamily="18" charset="0"/>
                <a:cs typeface="Times New Roman" pitchFamily="18" charset="0"/>
              </a:rPr>
              <a:t>Сафарово</a:t>
            </a:r>
            <a:r>
              <a:rPr lang="ru-RU" sz="2400" b="1" dirty="0">
                <a:solidFill>
                  <a:srgbClr val="002060"/>
                </a:solidFill>
                <a:latin typeface="Times New Roman" pitchFamily="18" charset="0"/>
                <a:cs typeface="Times New Roman" pitchFamily="18" charset="0"/>
              </a:rPr>
              <a:t> </a:t>
            </a:r>
            <a:br>
              <a:rPr lang="ru-RU" sz="2400" b="1" dirty="0">
                <a:solidFill>
                  <a:srgbClr val="002060"/>
                </a:solidFill>
                <a:latin typeface="Times New Roman" pitchFamily="18" charset="0"/>
                <a:cs typeface="Times New Roman" pitchFamily="18" charset="0"/>
              </a:rPr>
            </a:br>
            <a:r>
              <a:rPr lang="ru-RU" sz="2400" b="1" dirty="0">
                <a:solidFill>
                  <a:srgbClr val="002060"/>
                </a:solidFill>
                <a:latin typeface="Times New Roman" pitchFamily="18" charset="0"/>
                <a:cs typeface="Times New Roman" pitchFamily="18" charset="0"/>
              </a:rPr>
              <a:t>д. </a:t>
            </a:r>
            <a:r>
              <a:rPr lang="ru-RU" sz="2400" b="1" dirty="0" err="1">
                <a:solidFill>
                  <a:srgbClr val="002060"/>
                </a:solidFill>
                <a:latin typeface="Times New Roman" pitchFamily="18" charset="0"/>
                <a:cs typeface="Times New Roman" pitchFamily="18" charset="0"/>
              </a:rPr>
              <a:t>Карамалы</a:t>
            </a:r>
            <a:r>
              <a:rPr lang="ru-RU" sz="2400" b="1" dirty="0">
                <a:solidFill>
                  <a:srgbClr val="002060"/>
                </a:solidFill>
                <a:latin typeface="Times New Roman" pitchFamily="18" charset="0"/>
                <a:cs typeface="Times New Roman" pitchFamily="18" charset="0"/>
              </a:rPr>
              <a:t> </a:t>
            </a:r>
            <a:br>
              <a:rPr lang="ru-RU" sz="2400" b="1" dirty="0">
                <a:solidFill>
                  <a:srgbClr val="002060"/>
                </a:solidFill>
                <a:latin typeface="Times New Roman" pitchFamily="18" charset="0"/>
                <a:cs typeface="Times New Roman" pitchFamily="18" charset="0"/>
              </a:rPr>
            </a:br>
            <a:r>
              <a:rPr lang="ru-RU" sz="2400" b="1" dirty="0">
                <a:solidFill>
                  <a:srgbClr val="002060"/>
                </a:solidFill>
                <a:latin typeface="Times New Roman" pitchFamily="18" charset="0"/>
                <a:cs typeface="Times New Roman" pitchFamily="18" charset="0"/>
              </a:rPr>
              <a:t>д. </a:t>
            </a:r>
            <a:r>
              <a:rPr lang="ru-RU" sz="2400" b="1" dirty="0" err="1">
                <a:solidFill>
                  <a:srgbClr val="002060"/>
                </a:solidFill>
                <a:latin typeface="Times New Roman" pitchFamily="18" charset="0"/>
                <a:cs typeface="Times New Roman" pitchFamily="18" charset="0"/>
              </a:rPr>
              <a:t>Кушкуак</a:t>
            </a:r>
            <a:r>
              <a:rPr lang="ru-RU" sz="2400" b="1" dirty="0">
                <a:solidFill>
                  <a:srgbClr val="002060"/>
                </a:solidFill>
                <a:latin typeface="Times New Roman" pitchFamily="18" charset="0"/>
                <a:cs typeface="Times New Roman" pitchFamily="18" charset="0"/>
              </a:rPr>
              <a:t> </a:t>
            </a:r>
            <a:br>
              <a:rPr lang="ru-RU" sz="2400" b="1" dirty="0">
                <a:solidFill>
                  <a:srgbClr val="002060"/>
                </a:solidFill>
                <a:latin typeface="Times New Roman" pitchFamily="18" charset="0"/>
                <a:cs typeface="Times New Roman" pitchFamily="18" charset="0"/>
              </a:rPr>
            </a:br>
            <a:r>
              <a:rPr lang="ru-RU" sz="2400" b="1" dirty="0">
                <a:solidFill>
                  <a:srgbClr val="002060"/>
                </a:solidFill>
                <a:latin typeface="Times New Roman" pitchFamily="18" charset="0"/>
                <a:cs typeface="Times New Roman" pitchFamily="18" charset="0"/>
              </a:rPr>
              <a:t>с. </a:t>
            </a:r>
            <a:r>
              <a:rPr lang="ru-RU" sz="2400" b="1" dirty="0" err="1">
                <a:solidFill>
                  <a:srgbClr val="002060"/>
                </a:solidFill>
                <a:latin typeface="Times New Roman" pitchFamily="18" charset="0"/>
                <a:cs typeface="Times New Roman" pitchFamily="18" charset="0"/>
              </a:rPr>
              <a:t>Сафарово</a:t>
            </a:r>
            <a:r>
              <a:rPr lang="ru-RU" sz="2400" b="1" dirty="0">
                <a:solidFill>
                  <a:srgbClr val="002060"/>
                </a:solidFill>
                <a:latin typeface="Times New Roman" pitchFamily="18" charset="0"/>
                <a:cs typeface="Times New Roman" pitchFamily="18" charset="0"/>
              </a:rPr>
              <a:t> </a:t>
            </a:r>
            <a:br>
              <a:rPr lang="ru-RU" sz="2400" b="1" dirty="0">
                <a:solidFill>
                  <a:srgbClr val="002060"/>
                </a:solidFill>
                <a:latin typeface="Times New Roman" pitchFamily="18" charset="0"/>
                <a:cs typeface="Times New Roman" pitchFamily="18" charset="0"/>
              </a:rPr>
            </a:br>
            <a:r>
              <a:rPr lang="ru-RU" sz="2400" b="1" dirty="0">
                <a:solidFill>
                  <a:srgbClr val="002060"/>
                </a:solidFill>
                <a:latin typeface="Times New Roman" pitchFamily="18" charset="0"/>
                <a:cs typeface="Times New Roman" pitchFamily="18" charset="0"/>
              </a:rPr>
              <a:t>д. </a:t>
            </a:r>
            <a:r>
              <a:rPr lang="ru-RU" sz="2400" b="1" dirty="0" err="1">
                <a:solidFill>
                  <a:srgbClr val="002060"/>
                </a:solidFill>
                <a:latin typeface="Times New Roman" pitchFamily="18" charset="0"/>
                <a:cs typeface="Times New Roman" pitchFamily="18" charset="0"/>
              </a:rPr>
              <a:t>Удряк</a:t>
            </a:r>
            <a:r>
              <a:rPr lang="ru-RU" sz="2400" b="1" dirty="0">
                <a:solidFill>
                  <a:srgbClr val="002060"/>
                </a:solidFill>
                <a:latin typeface="Times New Roman" pitchFamily="18" charset="0"/>
                <a:cs typeface="Times New Roman" pitchFamily="18" charset="0"/>
              </a:rPr>
              <a:t> </a:t>
            </a:r>
            <a:br>
              <a:rPr lang="ru-RU" sz="2400" b="1" dirty="0">
                <a:solidFill>
                  <a:srgbClr val="002060"/>
                </a:solidFill>
                <a:latin typeface="Times New Roman" pitchFamily="18" charset="0"/>
                <a:cs typeface="Times New Roman" pitchFamily="18" charset="0"/>
              </a:rPr>
            </a:br>
            <a:r>
              <a:rPr lang="ru-RU" sz="2400" b="1" dirty="0">
                <a:solidFill>
                  <a:srgbClr val="002060"/>
                </a:solidFill>
                <a:latin typeface="Times New Roman" pitchFamily="18" charset="0"/>
                <a:cs typeface="Times New Roman" pitchFamily="18" charset="0"/>
              </a:rPr>
              <a:t>д. </a:t>
            </a:r>
            <a:r>
              <a:rPr lang="ru-RU" sz="2400" b="1" dirty="0" err="1">
                <a:solidFill>
                  <a:srgbClr val="002060"/>
                </a:solidFill>
                <a:latin typeface="Times New Roman" pitchFamily="18" charset="0"/>
                <a:cs typeface="Times New Roman" pitchFamily="18" charset="0"/>
              </a:rPr>
              <a:t>Яшикей</a:t>
            </a:r>
            <a:endParaRPr lang="ru-RU" sz="2400" dirty="0">
              <a:solidFill>
                <a:srgbClr val="002060"/>
              </a:solidFill>
              <a:latin typeface="Times New Roman" pitchFamily="18" charset="0"/>
              <a:cs typeface="Times New Roman" pitchFamily="18" charset="0"/>
            </a:endParaRPr>
          </a:p>
        </p:txBody>
      </p:sp>
      <p:pic>
        <p:nvPicPr>
          <p:cNvPr id="21506" name="Picture 2"/>
          <p:cNvPicPr>
            <a:picLocks noChangeAspect="1" noChangeArrowheads="1"/>
          </p:cNvPicPr>
          <p:nvPr/>
        </p:nvPicPr>
        <p:blipFill>
          <a:blip r:embed="rId3"/>
          <a:srcRect/>
          <a:stretch>
            <a:fillRect/>
          </a:stretch>
        </p:blipFill>
        <p:spPr bwMode="auto">
          <a:xfrm>
            <a:off x="2714612" y="1857364"/>
            <a:ext cx="5822058" cy="2876782"/>
          </a:xfrm>
          <a:prstGeom prst="rect">
            <a:avLst/>
          </a:prstGeom>
          <a:noFill/>
          <a:ln w="9525">
            <a:noFill/>
            <a:miter lim="800000"/>
            <a:headEnd/>
            <a:tailEnd/>
          </a:ln>
          <a:effectLst/>
        </p:spPr>
      </p:pic>
    </p:spTree>
    <p:extLst>
      <p:ext uri="{BB962C8B-B14F-4D97-AF65-F5344CB8AC3E}">
        <p14:creationId xmlns="" xmlns:p14="http://schemas.microsoft.com/office/powerpoint/2010/main" val="19179636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3" name="Прямоугольник 2"/>
          <p:cNvSpPr/>
          <p:nvPr/>
        </p:nvSpPr>
        <p:spPr>
          <a:xfrm>
            <a:off x="3357554" y="357166"/>
            <a:ext cx="2643206" cy="4001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ba-RU" sz="2000" b="1" dirty="0">
                <a:solidFill>
                  <a:srgbClr val="002060"/>
                </a:solidFill>
                <a:latin typeface="Times New Roman" pitchFamily="18" charset="0"/>
                <a:cs typeface="Times New Roman" pitchFamily="18" charset="0"/>
              </a:rPr>
              <a:t>Сафар авылы</a:t>
            </a:r>
            <a:endParaRPr lang="ru-RU" sz="2000" dirty="0">
              <a:solidFill>
                <a:srgbClr val="002060"/>
              </a:solidFill>
              <a:latin typeface="Times New Roman" pitchFamily="18" charset="0"/>
              <a:cs typeface="Times New Roman" pitchFamily="18" charset="0"/>
            </a:endParaRPr>
          </a:p>
        </p:txBody>
      </p:sp>
      <p:pic>
        <p:nvPicPr>
          <p:cNvPr id="4" name="Рисунок 3" descr="D:\DCIM\100OLYMP\P5070560.JPG"/>
          <p:cNvPicPr/>
          <p:nvPr/>
        </p:nvPicPr>
        <p:blipFill rotWithShape="1">
          <a:blip r:embed="rId3" cstate="print">
            <a:extLst>
              <a:ext uri="{28A0092B-C50C-407E-A947-70E740481C1C}">
                <a14:useLocalDpi xmlns="" xmlns:a14="http://schemas.microsoft.com/office/drawing/2010/main" val="0"/>
              </a:ext>
            </a:extLst>
          </a:blip>
          <a:srcRect l="19932" t="19594" r="38176" b="2929"/>
          <a:stretch/>
        </p:blipFill>
        <p:spPr bwMode="auto">
          <a:xfrm>
            <a:off x="683568" y="1025994"/>
            <a:ext cx="2012315" cy="2106295"/>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3"/>
          <p:cNvSpPr>
            <a:spLocks noChangeArrowheads="1"/>
          </p:cNvSpPr>
          <p:nvPr/>
        </p:nvSpPr>
        <p:spPr bwMode="auto">
          <a:xfrm>
            <a:off x="683567" y="2575071"/>
            <a:ext cx="2012316" cy="14157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t-RU" sz="16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t-RU" sz="16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tt-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Асадуллина (Аблеева) Әминә Мөхәрәм кызы</a:t>
            </a:r>
            <a:endParaRPr kumimoji="0" lang="tt-RU" b="0"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8" name="Рисунок 7" descr="G:\DSC02725.JPG"/>
          <p:cNvPicPr/>
          <p:nvPr/>
        </p:nvPicPr>
        <p:blipFill rotWithShape="1">
          <a:blip r:embed="rId4" cstate="print">
            <a:extLst>
              <a:ext uri="{28A0092B-C50C-407E-A947-70E740481C1C}">
                <a14:useLocalDpi xmlns="" xmlns:a14="http://schemas.microsoft.com/office/drawing/2010/main" val="0"/>
              </a:ext>
            </a:extLst>
          </a:blip>
          <a:srcRect l="40541" t="13968" r="3210"/>
          <a:stretch/>
        </p:blipFill>
        <p:spPr bwMode="auto">
          <a:xfrm>
            <a:off x="3437638" y="1050197"/>
            <a:ext cx="1887220" cy="1964690"/>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9" name="Прямоугольник 8"/>
          <p:cNvSpPr/>
          <p:nvPr/>
        </p:nvSpPr>
        <p:spPr>
          <a:xfrm>
            <a:off x="3143240" y="3014887"/>
            <a:ext cx="2201568" cy="64633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Аллагулова Динә Минигали кызы</a:t>
            </a:r>
            <a:endParaRPr lang="ru-RU" dirty="0">
              <a:solidFill>
                <a:srgbClr val="002060"/>
              </a:solidFill>
              <a:latin typeface="Times New Roman" pitchFamily="18" charset="0"/>
              <a:cs typeface="Times New Roman" pitchFamily="18" charset="0"/>
            </a:endParaRPr>
          </a:p>
        </p:txBody>
      </p:sp>
      <p:pic>
        <p:nvPicPr>
          <p:cNvPr id="10" name="Рисунок 9" descr="D:\DCIM\100OLYMP\P5080586.JPG"/>
          <p:cNvPicPr/>
          <p:nvPr/>
        </p:nvPicPr>
        <p:blipFill rotWithShape="1">
          <a:blip r:embed="rId5" cstate="print">
            <a:extLst>
              <a:ext uri="{28A0092B-C50C-407E-A947-70E740481C1C}">
                <a14:useLocalDpi xmlns="" xmlns:a14="http://schemas.microsoft.com/office/drawing/2010/main" val="0"/>
              </a:ext>
            </a:extLst>
          </a:blip>
          <a:srcRect l="22127" t="11112" r="14655" b="1"/>
          <a:stretch/>
        </p:blipFill>
        <p:spPr bwMode="auto">
          <a:xfrm>
            <a:off x="6084168" y="1050197"/>
            <a:ext cx="1839595" cy="1852295"/>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11" name="Прямоугольник 10"/>
          <p:cNvSpPr/>
          <p:nvPr/>
        </p:nvSpPr>
        <p:spPr>
          <a:xfrm>
            <a:off x="5580112" y="2902492"/>
            <a:ext cx="2952328" cy="64633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Байбурина Фәридә Марван кызы</a:t>
            </a:r>
            <a:endParaRPr lang="ru-RU" dirty="0">
              <a:solidFill>
                <a:srgbClr val="002060"/>
              </a:solidFill>
              <a:latin typeface="Times New Roman" pitchFamily="18" charset="0"/>
              <a:cs typeface="Times New Roman" pitchFamily="18" charset="0"/>
            </a:endParaRPr>
          </a:p>
        </p:txBody>
      </p:sp>
      <p:pic>
        <p:nvPicPr>
          <p:cNvPr id="12" name="Рисунок 11" descr="J:\img080.jpg"/>
          <p:cNvPicPr/>
          <p:nvPr/>
        </p:nvPicPr>
        <p:blipFill rotWithShape="1">
          <a:blip r:embed="rId6" cstate="print">
            <a:extLst>
              <a:ext uri="{28A0092B-C50C-407E-A947-70E740481C1C}">
                <a14:useLocalDpi xmlns="" xmlns:a14="http://schemas.microsoft.com/office/drawing/2010/main" val="0"/>
              </a:ext>
            </a:extLst>
          </a:blip>
          <a:srcRect l="2819" r="14590"/>
          <a:stretch/>
        </p:blipFill>
        <p:spPr bwMode="auto">
          <a:xfrm>
            <a:off x="728018" y="4149080"/>
            <a:ext cx="1967865" cy="1852295"/>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13" name="Прямоугольник 12"/>
          <p:cNvSpPr/>
          <p:nvPr/>
        </p:nvSpPr>
        <p:spPr>
          <a:xfrm>
            <a:off x="714348" y="5934670"/>
            <a:ext cx="2000264"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tt-RU" b="1" dirty="0">
                <a:solidFill>
                  <a:srgbClr val="002060"/>
                </a:solidFill>
                <a:latin typeface="Times New Roman" pitchFamily="18" charset="0"/>
                <a:cs typeface="Times New Roman" pitchFamily="18" charset="0"/>
              </a:rPr>
              <a:t>Байбурина Фәрханә Вәлит кызы</a:t>
            </a:r>
            <a:endParaRPr lang="ru-RU" dirty="0">
              <a:solidFill>
                <a:srgbClr val="002060"/>
              </a:solidFill>
              <a:latin typeface="Times New Roman" pitchFamily="18" charset="0"/>
              <a:cs typeface="Times New Roman" pitchFamily="18" charset="0"/>
            </a:endParaRPr>
          </a:p>
        </p:txBody>
      </p:sp>
      <p:pic>
        <p:nvPicPr>
          <p:cNvPr id="14" name="Рисунок 13" descr="D:\DCIM\100OLYMP\P5080590.JPG"/>
          <p:cNvPicPr/>
          <p:nvPr/>
        </p:nvPicPr>
        <p:blipFill rotWithShape="1">
          <a:blip r:embed="rId7" cstate="print">
            <a:extLst>
              <a:ext uri="{28A0092B-C50C-407E-A947-70E740481C1C}">
                <a14:useLocalDpi xmlns="" xmlns:a14="http://schemas.microsoft.com/office/drawing/2010/main" val="0"/>
              </a:ext>
            </a:extLst>
          </a:blip>
          <a:srcRect l="42091" t="36129" r="8578" b="1664"/>
          <a:stretch/>
        </p:blipFill>
        <p:spPr bwMode="auto">
          <a:xfrm>
            <a:off x="3357554" y="3714752"/>
            <a:ext cx="2142474" cy="2049579"/>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15" name="Прямоугольник 14"/>
          <p:cNvSpPr/>
          <p:nvPr/>
        </p:nvSpPr>
        <p:spPr>
          <a:xfrm>
            <a:off x="3357554" y="5786454"/>
            <a:ext cx="2143140" cy="92333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tt-RU" b="1" dirty="0">
                <a:solidFill>
                  <a:srgbClr val="002060"/>
                </a:solidFill>
              </a:rPr>
              <a:t>Байбурина Шамсинур Гәлмитдин кызы </a:t>
            </a:r>
            <a:endParaRPr lang="ru-RU" dirty="0">
              <a:solidFill>
                <a:srgbClr val="002060"/>
              </a:solidFill>
            </a:endParaRPr>
          </a:p>
        </p:txBody>
      </p:sp>
      <p:pic>
        <p:nvPicPr>
          <p:cNvPr id="16" name="Рисунок 15" descr="D:\DCIM\100OLYMP\P5080587.JPG"/>
          <p:cNvPicPr/>
          <p:nvPr/>
        </p:nvPicPr>
        <p:blipFill rotWithShape="1">
          <a:blip r:embed="rId8" cstate="print">
            <a:extLst>
              <a:ext uri="{28A0092B-C50C-407E-A947-70E740481C1C}">
                <a14:useLocalDpi xmlns="" xmlns:a14="http://schemas.microsoft.com/office/drawing/2010/main" val="0"/>
              </a:ext>
            </a:extLst>
          </a:blip>
          <a:srcRect l="16630" t="17336" r="6103"/>
          <a:stretch/>
        </p:blipFill>
        <p:spPr bwMode="auto">
          <a:xfrm>
            <a:off x="6066868" y="4010914"/>
            <a:ext cx="2164080" cy="2128625"/>
          </a:xfrm>
          <a:prstGeom prst="rect">
            <a:avLst/>
          </a:prstGeom>
          <a:ln/>
          <a:extLst>
            <a:ext uri="{53640926-AAD7-44D8-BBD7-CCE9431645EC}">
              <a14:shadowObscured xmlns="" xmlns:a14="http://schemas.microsoft.com/office/drawing/2010/main"/>
            </a:ext>
          </a:extLst>
        </p:spPr>
        <p:style>
          <a:lnRef idx="3">
            <a:schemeClr val="lt1"/>
          </a:lnRef>
          <a:fillRef idx="1">
            <a:schemeClr val="accent2"/>
          </a:fillRef>
          <a:effectRef idx="1">
            <a:schemeClr val="accent2"/>
          </a:effectRef>
          <a:fontRef idx="minor">
            <a:schemeClr val="lt1"/>
          </a:fontRef>
        </p:style>
      </p:pic>
      <p:sp>
        <p:nvSpPr>
          <p:cNvPr id="17" name="Прямоугольник 16"/>
          <p:cNvSpPr/>
          <p:nvPr/>
        </p:nvSpPr>
        <p:spPr>
          <a:xfrm>
            <a:off x="6084168" y="5715017"/>
            <a:ext cx="2164080"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tt-RU" b="1" dirty="0" smtClean="0">
                <a:solidFill>
                  <a:srgbClr val="002060"/>
                </a:solidFill>
              </a:rPr>
              <a:t>Карачурина </a:t>
            </a:r>
            <a:r>
              <a:rPr lang="tt-RU" b="1" dirty="0">
                <a:solidFill>
                  <a:srgbClr val="002060"/>
                </a:solidFill>
              </a:rPr>
              <a:t>Фатыма Афтах кызы</a:t>
            </a:r>
            <a:endParaRPr lang="ru-RU" dirty="0">
              <a:solidFill>
                <a:srgbClr val="002060"/>
              </a:solidFill>
            </a:endParaRPr>
          </a:p>
        </p:txBody>
      </p:sp>
    </p:spTree>
    <p:extLst>
      <p:ext uri="{BB962C8B-B14F-4D97-AF65-F5344CB8AC3E}">
        <p14:creationId xmlns="" xmlns:p14="http://schemas.microsoft.com/office/powerpoint/2010/main" val="1110853261"/>
      </p:ext>
    </p:extLst>
  </p:cSld>
  <p:clrMapOvr>
    <a:masterClrMapping/>
  </p:clrMapOvr>
  <p:transition>
    <p:pull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3" name="Заголовок 2"/>
          <p:cNvSpPr>
            <a:spLocks noGrp="1"/>
          </p:cNvSpPr>
          <p:nvPr>
            <p:ph type="title"/>
          </p:nvPr>
        </p:nvSpPr>
        <p:spPr/>
        <p:txBody>
          <a:bodyPr/>
          <a:lstStyle/>
          <a:p>
            <a:endParaRPr lang="ru-RU" dirty="0"/>
          </a:p>
        </p:txBody>
      </p:sp>
      <p:sp>
        <p:nvSpPr>
          <p:cNvPr id="4" name="Объект 3"/>
          <p:cNvSpPr>
            <a:spLocks noGrp="1"/>
          </p:cNvSpPr>
          <p:nvPr>
            <p:ph sz="half" idx="1"/>
          </p:nvPr>
        </p:nvSpPr>
        <p:spPr>
          <a:xfrm>
            <a:off x="428596" y="3143248"/>
            <a:ext cx="4000528" cy="3500462"/>
          </a:xfrm>
        </p:spPr>
        <p:style>
          <a:lnRef idx="0">
            <a:schemeClr val="accent3"/>
          </a:lnRef>
          <a:fillRef idx="3">
            <a:schemeClr val="accent3"/>
          </a:fillRef>
          <a:effectRef idx="3">
            <a:schemeClr val="accent3"/>
          </a:effectRef>
          <a:fontRef idx="minor">
            <a:schemeClr val="lt1"/>
          </a:fontRef>
        </p:style>
        <p:txBody>
          <a:bodyPr>
            <a:noAutofit/>
          </a:bodyPr>
          <a:lstStyle/>
          <a:p>
            <a:pPr marL="0" indent="0">
              <a:buNone/>
            </a:pPr>
            <a:r>
              <a:rPr lang="tt-RU" sz="1800" b="1" dirty="0" smtClean="0">
                <a:solidFill>
                  <a:srgbClr val="FFFF00"/>
                </a:solidFill>
                <a:latin typeface="Times New Roman" pitchFamily="18" charset="0"/>
                <a:cs typeface="Times New Roman" pitchFamily="18" charset="0"/>
              </a:rPr>
              <a:t>... Кич </a:t>
            </a:r>
            <a:r>
              <a:rPr lang="tt-RU" sz="1800" b="1" dirty="0">
                <a:solidFill>
                  <a:srgbClr val="FFFF00"/>
                </a:solidFill>
                <a:latin typeface="Times New Roman" pitchFamily="18" charset="0"/>
                <a:cs typeface="Times New Roman" pitchFamily="18" charset="0"/>
              </a:rPr>
              <a:t>утырып әнкәйләр белән бергә солдатларга оекбашлар, бияләйләр бәйләп, бәрәӊге киптереп посылкалар җибәрергә  әзерли идек, аларны җыепалалар иде. Сугыш барганда мәктәптә ике елга укулар тукталды. Язга чыккач мал тизәгенә салам һәм су кушып өйләрне җылытырга “кирпечләр” баса идек, йөз штуклап киптереп өеп куябыз да, кыш шуларны ягып чыга идек.</a:t>
            </a:r>
            <a:endParaRPr lang="ru-RU" sz="1800" b="1" dirty="0">
              <a:solidFill>
                <a:srgbClr val="FFFF00"/>
              </a:solidFill>
              <a:latin typeface="Times New Roman" pitchFamily="18" charset="0"/>
              <a:cs typeface="Times New Roman" pitchFamily="18" charset="0"/>
            </a:endParaRPr>
          </a:p>
          <a:p>
            <a:endParaRPr lang="ru-RU" sz="1800" dirty="0">
              <a:solidFill>
                <a:srgbClr val="FFFF00"/>
              </a:solidFill>
            </a:endParaRPr>
          </a:p>
        </p:txBody>
      </p:sp>
      <p:sp>
        <p:nvSpPr>
          <p:cNvPr id="5" name="Объект 4"/>
          <p:cNvSpPr>
            <a:spLocks noGrp="1"/>
          </p:cNvSpPr>
          <p:nvPr>
            <p:ph sz="half" idx="2"/>
          </p:nvPr>
        </p:nvSpPr>
        <p:spPr>
          <a:xfrm>
            <a:off x="4714876" y="2643182"/>
            <a:ext cx="3971924" cy="3857652"/>
          </a:xfrm>
        </p:spPr>
        <p:style>
          <a:lnRef idx="1">
            <a:schemeClr val="accent5"/>
          </a:lnRef>
          <a:fillRef idx="2">
            <a:schemeClr val="accent5"/>
          </a:fillRef>
          <a:effectRef idx="1">
            <a:schemeClr val="accent5"/>
          </a:effectRef>
          <a:fontRef idx="minor">
            <a:schemeClr val="dk1"/>
          </a:fontRef>
        </p:style>
        <p:txBody>
          <a:bodyPr>
            <a:normAutofit fontScale="25000" lnSpcReduction="20000"/>
          </a:bodyPr>
          <a:lstStyle/>
          <a:p>
            <a:pPr marL="0" indent="0">
              <a:buNone/>
            </a:pPr>
            <a:endParaRPr lang="tt-RU" sz="7200" b="1" dirty="0" smtClean="0">
              <a:latin typeface="Times New Roman" pitchFamily="18" charset="0"/>
              <a:cs typeface="Times New Roman" pitchFamily="18" charset="0"/>
            </a:endParaRPr>
          </a:p>
          <a:p>
            <a:pPr marL="0" indent="0">
              <a:buNone/>
            </a:pPr>
            <a:endParaRPr lang="tt-RU" sz="7200" b="1" dirty="0" smtClean="0">
              <a:latin typeface="Times New Roman" pitchFamily="18" charset="0"/>
              <a:cs typeface="Times New Roman" pitchFamily="18" charset="0"/>
            </a:endParaRPr>
          </a:p>
          <a:p>
            <a:pPr marL="0" indent="0">
              <a:buNone/>
            </a:pPr>
            <a:r>
              <a:rPr lang="tt-RU" sz="7200" b="1" dirty="0" smtClean="0">
                <a:latin typeface="Times New Roman" pitchFamily="18" charset="0"/>
                <a:cs typeface="Times New Roman" pitchFamily="18" charset="0"/>
              </a:rPr>
              <a:t>Хакимова </a:t>
            </a:r>
            <a:r>
              <a:rPr lang="tt-RU" sz="7200" b="1" dirty="0">
                <a:latin typeface="Times New Roman" pitchFamily="18" charset="0"/>
                <a:cs typeface="Times New Roman" pitchFamily="18" charset="0"/>
              </a:rPr>
              <a:t>Рәйсә Шәмсетдин кызы</a:t>
            </a:r>
            <a:endParaRPr lang="ru-RU" sz="7200" dirty="0">
              <a:latin typeface="Times New Roman" pitchFamily="18" charset="0"/>
              <a:cs typeface="Times New Roman" pitchFamily="18" charset="0"/>
            </a:endParaRPr>
          </a:p>
          <a:p>
            <a:pPr marL="0" indent="0">
              <a:buNone/>
            </a:pPr>
            <a:endParaRPr lang="tt-RU" sz="7200" b="1" dirty="0" smtClean="0">
              <a:latin typeface="Times New Roman" pitchFamily="18" charset="0"/>
              <a:cs typeface="Times New Roman" pitchFamily="18" charset="0"/>
            </a:endParaRPr>
          </a:p>
          <a:p>
            <a:pPr marL="0" indent="0">
              <a:buNone/>
            </a:pPr>
            <a:r>
              <a:rPr lang="tt-RU" sz="7200" b="1" dirty="0">
                <a:solidFill>
                  <a:srgbClr val="FF0000"/>
                </a:solidFill>
                <a:latin typeface="Times New Roman" pitchFamily="18" charset="0"/>
                <a:cs typeface="Times New Roman" pitchFamily="18" charset="0"/>
              </a:rPr>
              <a:t>... Шаулап-гөрләп, матур гына яшәгән вакытта, явыз Гитлер безнеӊ илгә каршы сугыш ача. Шушы сугыш һәр кешенеӊ йөрәген тетрәндерә. Әле сугышныӊ ни икәнен дә аӊламаган яшьләр, сугыш ачысын үзләре дә татый башлый.</a:t>
            </a:r>
            <a:endParaRPr lang="ru-RU" sz="7200" b="1" dirty="0">
              <a:solidFill>
                <a:srgbClr val="FF0000"/>
              </a:solidFill>
              <a:latin typeface="Times New Roman" pitchFamily="18" charset="0"/>
              <a:cs typeface="Times New Roman" pitchFamily="18" charset="0"/>
            </a:endParaRPr>
          </a:p>
          <a:p>
            <a:pPr marL="0" indent="0">
              <a:buNone/>
            </a:pPr>
            <a:r>
              <a:rPr lang="tt-RU" sz="7200" b="1" dirty="0">
                <a:solidFill>
                  <a:srgbClr val="FF0000"/>
                </a:solidFill>
                <a:latin typeface="Times New Roman" pitchFamily="18" charset="0"/>
                <a:cs typeface="Times New Roman" pitchFamily="18" charset="0"/>
              </a:rPr>
              <a:t>Әтиебез сугышка тиклем мәрхүм булган иде”,- дип авыр балачак елларын искә ала </a:t>
            </a:r>
            <a:r>
              <a:rPr lang="tt-RU" sz="7200" b="1" dirty="0" smtClean="0">
                <a:solidFill>
                  <a:srgbClr val="FF0000"/>
                </a:solidFill>
                <a:latin typeface="Times New Roman" pitchFamily="18" charset="0"/>
                <a:cs typeface="Times New Roman" pitchFamily="18" charset="0"/>
              </a:rPr>
              <a:t>Рәйсә апа</a:t>
            </a:r>
            <a:endParaRPr lang="ru-RU" sz="7200" b="1" dirty="0">
              <a:solidFill>
                <a:srgbClr val="FF0000"/>
              </a:solidFill>
              <a:latin typeface="Times New Roman" pitchFamily="18" charset="0"/>
              <a:cs typeface="Times New Roman" pitchFamily="18" charset="0"/>
            </a:endParaRPr>
          </a:p>
        </p:txBody>
      </p:sp>
      <p:pic>
        <p:nvPicPr>
          <p:cNvPr id="6" name="Рисунок 5" descr="P6030702"/>
          <p:cNvPicPr/>
          <p:nvPr/>
        </p:nvPicPr>
        <p:blipFill>
          <a:blip r:embed="rId3" cstate="print">
            <a:extLst>
              <a:ext uri="{28A0092B-C50C-407E-A947-70E740481C1C}">
                <a14:useLocalDpi xmlns="" xmlns:a14="http://schemas.microsoft.com/office/drawing/2010/main" val="0"/>
              </a:ext>
            </a:extLst>
          </a:blip>
          <a:srcRect l="19136" t="14803" r="5247" b="14"/>
          <a:stretch>
            <a:fillRect/>
          </a:stretch>
        </p:blipFill>
        <p:spPr bwMode="auto">
          <a:xfrm>
            <a:off x="428596" y="357166"/>
            <a:ext cx="2214578" cy="2786082"/>
          </a:xfrm>
          <a:prstGeom prst="rect">
            <a:avLst/>
          </a:prstGeom>
          <a:noFill/>
        </p:spPr>
      </p:pic>
      <p:sp>
        <p:nvSpPr>
          <p:cNvPr id="7" name="Прямоугольник 6"/>
          <p:cNvSpPr/>
          <p:nvPr/>
        </p:nvSpPr>
        <p:spPr>
          <a:xfrm>
            <a:off x="2571736" y="1571613"/>
            <a:ext cx="2500330" cy="646332"/>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Нугаева Сәлиә Нәгимҗан кызы</a:t>
            </a:r>
            <a:endParaRPr lang="ru-RU" dirty="0">
              <a:solidFill>
                <a:srgbClr val="002060"/>
              </a:solidFill>
              <a:latin typeface="Times New Roman" pitchFamily="18" charset="0"/>
              <a:cs typeface="Times New Roman" pitchFamily="18" charset="0"/>
            </a:endParaRPr>
          </a:p>
        </p:txBody>
      </p:sp>
      <p:pic>
        <p:nvPicPr>
          <p:cNvPr id="8" name="Рисунок 7" descr="D:\DCIM\100OLYMP\P5150622.JPG"/>
          <p:cNvPicPr/>
          <p:nvPr/>
        </p:nvPicPr>
        <p:blipFill rotWithShape="1">
          <a:blip r:embed="rId4" cstate="print">
            <a:extLst>
              <a:ext uri="{28A0092B-C50C-407E-A947-70E740481C1C}">
                <a14:useLocalDpi xmlns="" xmlns:a14="http://schemas.microsoft.com/office/drawing/2010/main" val="0"/>
              </a:ext>
            </a:extLst>
          </a:blip>
          <a:srcRect l="26920" r="15401"/>
          <a:stretch/>
        </p:blipFill>
        <p:spPr bwMode="auto">
          <a:xfrm>
            <a:off x="6215074" y="357166"/>
            <a:ext cx="2242822" cy="2754953"/>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1813882923"/>
      </p:ext>
    </p:extLst>
  </p:cSld>
  <p:clrMapOvr>
    <a:masterClrMapping/>
  </p:clrMapOvr>
  <p:transition>
    <p:diamon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286908" cy="7011757"/>
          </a:xfrm>
          <a:prstGeom prst="rect">
            <a:avLst/>
          </a:prstGeom>
          <a:noFill/>
        </p:spPr>
      </p:pic>
      <p:sp>
        <p:nvSpPr>
          <p:cNvPr id="5121" name="Rectangle 1"/>
          <p:cNvSpPr>
            <a:spLocks noChangeArrowheads="1"/>
          </p:cNvSpPr>
          <p:nvPr/>
        </p:nvSpPr>
        <p:spPr bwMode="auto">
          <a:xfrm>
            <a:off x="1214414" y="285728"/>
            <a:ext cx="4500594"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Чишминский</a:t>
            </a:r>
            <a:r>
              <a:rPr kumimoji="0" lang="ru-RU" sz="28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сельсовет</a:t>
            </a:r>
            <a:endParaRPr kumimoji="0" lang="ru-RU" sz="2800" b="0" i="0" u="none" strike="noStrike" cap="none" normalizeH="0" baseline="0" dirty="0" smtClean="0">
              <a:ln>
                <a:noFill/>
              </a:ln>
              <a:solidFill>
                <a:schemeClr val="tx1"/>
              </a:solidFill>
              <a:effectLst/>
              <a:latin typeface="Arial" pitchFamily="34" charset="0"/>
            </a:endParaRPr>
          </a:p>
        </p:txBody>
      </p:sp>
      <p:sp>
        <p:nvSpPr>
          <p:cNvPr id="5122" name="Rectangle 2"/>
          <p:cNvSpPr>
            <a:spLocks noChangeArrowheads="1"/>
          </p:cNvSpPr>
          <p:nvPr/>
        </p:nvSpPr>
        <p:spPr bwMode="auto">
          <a:xfrm>
            <a:off x="571472" y="1643050"/>
            <a:ext cx="2357454" cy="224676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1" u="none" strike="noStrike" cap="none" normalizeH="0" baseline="0" dirty="0" smtClean="0">
              <a:ln>
                <a:noFill/>
              </a:ln>
              <a:solidFill>
                <a:srgbClr val="262626"/>
              </a:solidFill>
              <a:effectLst/>
              <a:latin typeface="Arial"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Центр – с. Чишмы</a:t>
            </a:r>
            <a: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д. </a:t>
            </a:r>
            <a:r>
              <a:rPr kumimoji="0" lang="ru-RU" b="1" i="0"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Игнатовка</a:t>
            </a:r>
            <a: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д. </a:t>
            </a:r>
            <a:r>
              <a:rPr kumimoji="0" lang="ru-RU" b="1" i="0"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Исаковка</a:t>
            </a:r>
            <a: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д. </a:t>
            </a:r>
            <a:r>
              <a:rPr kumimoji="0" lang="ru-RU" b="1" i="0"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Кучумово</a:t>
            </a:r>
            <a: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д. </a:t>
            </a:r>
            <a:r>
              <a:rPr kumimoji="0" lang="ru-RU" b="1" i="0"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Нижнехозятово</a:t>
            </a:r>
            <a: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д. </a:t>
            </a:r>
            <a:r>
              <a:rPr kumimoji="0" lang="ru-RU" b="1" i="0"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Новосафарово</a:t>
            </a:r>
            <a: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с. Чишмы</a:t>
            </a:r>
            <a:endParaRPr kumimoji="0" lang="ru-RU" b="0" i="0" u="none" strike="noStrike" cap="none" normalizeH="0" baseline="0" dirty="0" smtClean="0">
              <a:ln>
                <a:noFill/>
              </a:ln>
              <a:solidFill>
                <a:srgbClr val="FF0000"/>
              </a:solidFill>
              <a:effectLst/>
              <a:latin typeface="Times New Roman" pitchFamily="18" charset="0"/>
              <a:cs typeface="Times New Roman" pitchFamily="18" charset="0"/>
            </a:endParaRPr>
          </a:p>
        </p:txBody>
      </p:sp>
      <p:pic>
        <p:nvPicPr>
          <p:cNvPr id="18433" name="Picture 1" descr="D:\Documents and Settings\Домик\Мои документы\Мои рисунки\Фотографии\фотки с телефона\2014-09-01 14.05.48.jpg"/>
          <p:cNvPicPr>
            <a:picLocks noChangeAspect="1" noChangeArrowheads="1"/>
          </p:cNvPicPr>
          <p:nvPr/>
        </p:nvPicPr>
        <p:blipFill>
          <a:blip r:embed="rId3" cstate="print"/>
          <a:srcRect/>
          <a:stretch>
            <a:fillRect/>
          </a:stretch>
        </p:blipFill>
        <p:spPr bwMode="auto">
          <a:xfrm>
            <a:off x="3643306" y="1357298"/>
            <a:ext cx="4880239" cy="3370524"/>
          </a:xfrm>
          <a:prstGeom prst="rect">
            <a:avLst/>
          </a:prstGeom>
          <a:noFill/>
        </p:spPr>
      </p:pic>
    </p:spTree>
    <p:extLst>
      <p:ext uri="{BB962C8B-B14F-4D97-AF65-F5344CB8AC3E}">
        <p14:creationId xmlns="" xmlns:p14="http://schemas.microsoft.com/office/powerpoint/2010/main" val="10041942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050"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051" name="Rectangle 3"/>
          <p:cNvSpPr>
            <a:spLocks noChangeArrowheads="1"/>
          </p:cNvSpPr>
          <p:nvPr/>
        </p:nvSpPr>
        <p:spPr bwMode="auto">
          <a:xfrm>
            <a:off x="642910" y="0"/>
            <a:ext cx="7000924"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endParaRPr kumimoji="0" lang="tt-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endParaRPr>
          </a:p>
          <a:p>
            <a:pPr marL="0" marR="0" lvl="0" indent="450850" algn="l" defTabSz="914400" rtl="0" eaLnBrk="1" fontAlgn="base" latinLnBrk="0" hangingPunct="1">
              <a:lnSpc>
                <a:spcPct val="100000"/>
              </a:lnSpc>
              <a:spcBef>
                <a:spcPct val="0"/>
              </a:spcBef>
              <a:spcAft>
                <a:spcPct val="0"/>
              </a:spcAft>
              <a:buClrTx/>
              <a:buSzTx/>
              <a:buFontTx/>
              <a:buNone/>
              <a:tabLst/>
            </a:pPr>
            <a:r>
              <a:rPr kumimoji="0" lang="tt-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Бала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һәм</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һуғыш</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тигән</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төшөнсәләр</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бөтөнләй</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тап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килмәй</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Әммә</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Бөйөк</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Ватан</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һуғышы</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был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ҡанундарға</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буйһонмай</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Балаларҙың</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бәхетле</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тормошон</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селпәрәмә</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килтерә</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Уларҙың</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тормошонда</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балалыҡ</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йылдары</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бер</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миҙгелдә</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юҡ</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була</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Бәхетле</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баласағы</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урланған</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нығынмаған</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яурындарына</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һуғыштың</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бөтә</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ауырлыҡтары</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төшкән</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балалар</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мең</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төрлө</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михнәт</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кисерә</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аслыҡтан</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һыуыҡтан</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етемлектән</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интегә.Әммә</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Еңеүгә</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булған</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өмөт</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уларға</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көс</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өҫтәй</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фиҙакәр</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хеҙмәте</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менән</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улар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Тыуған</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илгә</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тоғролоҡтарын</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күрһәтә</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аҡыл</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һәм</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көс</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менән</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дә</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етмәҫлек</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эштәр</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башҡарып</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яҡты</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киләсәккә</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ҙур</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өлөшөн</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индерә</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Ошо</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tt-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дәһшәтле һәм шанлы осорҙоң төрлө күренештәрен, ваҡиғаларынүҙ күҙҙәре менән күргән, үҙ елкәләренән үткәргән апай-ағайҙарҙың  хәтирәләре һеҙгә тарихтың тағы ла яңы биттәрен асыр тип ышанабыҙ. </a:t>
            </a:r>
            <a:endParaRPr kumimoji="0" lang="tt-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strips dir="l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153757"/>
            <a:ext cx="9144000" cy="7011757"/>
          </a:xfrm>
          <a:prstGeom prst="rect">
            <a:avLst/>
          </a:prstGeom>
          <a:noFill/>
        </p:spPr>
      </p:pic>
      <p:pic>
        <p:nvPicPr>
          <p:cNvPr id="3" name="Рисунок 2" descr="IMG_2145"/>
          <p:cNvPicPr/>
          <p:nvPr/>
        </p:nvPicPr>
        <p:blipFill rotWithShape="1">
          <a:blip r:embed="rId3">
            <a:extLst>
              <a:ext uri="{28A0092B-C50C-407E-A947-70E740481C1C}">
                <a14:useLocalDpi xmlns="" xmlns:a14="http://schemas.microsoft.com/office/drawing/2010/main" val="0"/>
              </a:ext>
            </a:extLst>
          </a:blip>
          <a:srcRect l="14546" t="33865" r="4055" b="12674"/>
          <a:stretch/>
        </p:blipFill>
        <p:spPr bwMode="auto">
          <a:xfrm>
            <a:off x="500034" y="142852"/>
            <a:ext cx="2427844" cy="2416924"/>
          </a:xfrm>
          <a:prstGeom prst="rect">
            <a:avLst/>
          </a:prstGeom>
          <a:noFill/>
          <a:ln>
            <a:noFill/>
          </a:ln>
          <a:extLst>
            <a:ext uri="{53640926-AAD7-44D8-BBD7-CCE9431645EC}">
              <a14:shadowObscured xmlns="" xmlns:a14="http://schemas.microsoft.com/office/drawing/2010/main"/>
            </a:ext>
          </a:extLst>
        </p:spPr>
      </p:pic>
      <p:sp>
        <p:nvSpPr>
          <p:cNvPr id="3073" name="Rectangle 1"/>
          <p:cNvSpPr>
            <a:spLocks noChangeArrowheads="1"/>
          </p:cNvSpPr>
          <p:nvPr/>
        </p:nvSpPr>
        <p:spPr bwMode="auto">
          <a:xfrm>
            <a:off x="428596" y="2571745"/>
            <a:ext cx="242889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Аҡтимерова</a:t>
            </a:r>
            <a:r>
              <a:rPr kumimoji="0" lang="ru-RU"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Тәнзилә</a:t>
            </a:r>
            <a:r>
              <a:rPr kumimoji="0" lang="ru-RU"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Тимербулат</a:t>
            </a:r>
            <a:r>
              <a:rPr kumimoji="0" lang="ru-RU"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ҡыҙы</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p:txBody>
      </p:sp>
      <p:pic>
        <p:nvPicPr>
          <p:cNvPr id="5" name="Рисунок 4" descr="IMG_1808"/>
          <p:cNvPicPr/>
          <p:nvPr/>
        </p:nvPicPr>
        <p:blipFill>
          <a:blip r:embed="rId4">
            <a:extLst>
              <a:ext uri="{28A0092B-C50C-407E-A947-70E740481C1C}">
                <a14:useLocalDpi xmlns="" xmlns:a14="http://schemas.microsoft.com/office/drawing/2010/main" val="0"/>
              </a:ext>
            </a:extLst>
          </a:blip>
          <a:srcRect l="17516"/>
          <a:stretch>
            <a:fillRect/>
          </a:stretch>
        </p:blipFill>
        <p:spPr bwMode="auto">
          <a:xfrm>
            <a:off x="3428992" y="214290"/>
            <a:ext cx="2214578" cy="2428892"/>
          </a:xfrm>
          <a:prstGeom prst="rect">
            <a:avLst/>
          </a:prstGeom>
          <a:noFill/>
        </p:spPr>
      </p:pic>
      <p:sp>
        <p:nvSpPr>
          <p:cNvPr id="3074" name="Rectangle 2"/>
          <p:cNvSpPr>
            <a:spLocks noChangeArrowheads="1"/>
          </p:cNvSpPr>
          <p:nvPr/>
        </p:nvSpPr>
        <p:spPr bwMode="auto">
          <a:xfrm rot="10800000" flipV="1">
            <a:off x="3357554" y="2689348"/>
            <a:ext cx="235745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Йәнгәрәева</a:t>
            </a:r>
            <a:r>
              <a:rPr kumimoji="0" lang="ru-RU"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Фатҡыя</a:t>
            </a:r>
            <a:r>
              <a:rPr kumimoji="0" lang="ru-RU"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Миңнулла</a:t>
            </a:r>
            <a:r>
              <a:rPr kumimoji="0" lang="ru-RU"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ҡыҙы</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p:txBody>
      </p:sp>
      <p:pic>
        <p:nvPicPr>
          <p:cNvPr id="7" name="Рисунок 6" descr="C:\Users\BookLite\Desktop\IMG_20170414_094231 - копия.jpg"/>
          <p:cNvPicPr/>
          <p:nvPr/>
        </p:nvPicPr>
        <p:blipFill rotWithShape="1">
          <a:blip r:embed="rId5" cstate="print"/>
          <a:srcRect t="21098" r="-28"/>
          <a:stretch/>
        </p:blipFill>
        <p:spPr bwMode="auto">
          <a:xfrm>
            <a:off x="6500826" y="214290"/>
            <a:ext cx="1857388" cy="2500330"/>
          </a:xfrm>
          <a:prstGeom prst="rect">
            <a:avLst/>
          </a:prstGeom>
          <a:noFill/>
          <a:ln>
            <a:noFill/>
          </a:ln>
          <a:extLst>
            <a:ext uri="{53640926-AAD7-44D8-BBD7-CCE9431645EC}">
              <a14:shadowObscured xmlns="" xmlns:a14="http://schemas.microsoft.com/office/drawing/2010/main"/>
            </a:ext>
          </a:extLst>
        </p:spPr>
      </p:pic>
      <p:sp>
        <p:nvSpPr>
          <p:cNvPr id="3075" name="Rectangle 3"/>
          <p:cNvSpPr>
            <a:spLocks noChangeArrowheads="1"/>
          </p:cNvSpPr>
          <p:nvPr/>
        </p:nvSpPr>
        <p:spPr bwMode="auto">
          <a:xfrm flipH="1">
            <a:off x="6357950" y="2643183"/>
            <a:ext cx="228601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Кәримов</a:t>
            </a:r>
            <a:r>
              <a:rPr kumimoji="0" lang="ru-RU"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ru-RU"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Сәғҙәт</a:t>
            </a:r>
            <a:r>
              <a:rPr kumimoji="0" lang="ru-RU"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ru-RU"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Сәрүәр</a:t>
            </a:r>
            <a:r>
              <a:rPr kumimoji="0" lang="ru-RU"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ru-RU"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улы</a:t>
            </a:r>
            <a:endParaRPr kumimoji="0" lang="ru-RU" b="0" i="0" u="none" strike="noStrike" cap="none" normalizeH="0" baseline="0" dirty="0" smtClean="0">
              <a:ln>
                <a:noFill/>
              </a:ln>
              <a:solidFill>
                <a:srgbClr val="7030A0"/>
              </a:solidFill>
              <a:effectLst/>
              <a:latin typeface="Times New Roman" pitchFamily="18" charset="0"/>
              <a:cs typeface="Times New Roman" pitchFamily="18" charset="0"/>
            </a:endParaRPr>
          </a:p>
        </p:txBody>
      </p:sp>
      <p:sp>
        <p:nvSpPr>
          <p:cNvPr id="9" name="Прямоугольник 8"/>
          <p:cNvSpPr/>
          <p:nvPr/>
        </p:nvSpPr>
        <p:spPr>
          <a:xfrm>
            <a:off x="428596" y="5643578"/>
            <a:ext cx="2214578" cy="6463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ba-RU" b="1" dirty="0" smtClean="0">
                <a:solidFill>
                  <a:srgbClr val="FFFF00"/>
                </a:solidFill>
                <a:latin typeface="Times New Roman" pitchFamily="18" charset="0"/>
                <a:cs typeface="Times New Roman" pitchFamily="18" charset="0"/>
              </a:rPr>
              <a:t>Мажара Любовь Иван ҡыҙы</a:t>
            </a:r>
            <a:endParaRPr lang="ru-RU" dirty="0">
              <a:solidFill>
                <a:srgbClr val="FFFF00"/>
              </a:solidFill>
              <a:latin typeface="Times New Roman" pitchFamily="18" charset="0"/>
              <a:cs typeface="Times New Roman" pitchFamily="18" charset="0"/>
            </a:endParaRPr>
          </a:p>
        </p:txBody>
      </p:sp>
      <p:pic>
        <p:nvPicPr>
          <p:cNvPr id="10" name="Рисунок 9" descr="037"/>
          <p:cNvPicPr/>
          <p:nvPr/>
        </p:nvPicPr>
        <p:blipFill rotWithShape="1">
          <a:blip r:embed="rId6">
            <a:extLst>
              <a:ext uri="{28A0092B-C50C-407E-A947-70E740481C1C}">
                <a14:useLocalDpi xmlns="" xmlns:a14="http://schemas.microsoft.com/office/drawing/2010/main" val="0"/>
              </a:ext>
            </a:extLst>
          </a:blip>
          <a:srcRect l="41917" t="17284" r="26823"/>
          <a:stretch/>
        </p:blipFill>
        <p:spPr bwMode="auto">
          <a:xfrm flipH="1">
            <a:off x="571472" y="3286124"/>
            <a:ext cx="2143140" cy="2404621"/>
          </a:xfrm>
          <a:prstGeom prst="rect">
            <a:avLst/>
          </a:prstGeom>
          <a:ln>
            <a:noFill/>
          </a:ln>
          <a:effectLst>
            <a:softEdge rad="112500"/>
          </a:effectLst>
          <a:extLst>
            <a:ext uri="{53640926-AAD7-44D8-BBD7-CCE9431645EC}">
              <a14:shadowObscured xmlns="" xmlns:a14="http://schemas.microsoft.com/office/drawing/2010/main"/>
            </a:ext>
          </a:extLst>
        </p:spPr>
      </p:pic>
      <p:sp>
        <p:nvSpPr>
          <p:cNvPr id="3076" name="Rectangle 4"/>
          <p:cNvSpPr>
            <a:spLocks noChangeArrowheads="1"/>
          </p:cNvSpPr>
          <p:nvPr/>
        </p:nvSpPr>
        <p:spPr bwMode="auto">
          <a:xfrm>
            <a:off x="3500430" y="5572140"/>
            <a:ext cx="214314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Шейко</a:t>
            </a:r>
            <a:r>
              <a:rPr kumimoji="0" lang="ru-RU" sz="16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Евгения Иван </a:t>
            </a:r>
            <a:r>
              <a:rPr kumimoji="0" lang="ru-RU" sz="1600" b="1" i="0" u="none" strike="noStrike" cap="none" normalizeH="0" baseline="0" dirty="0" err="1" smtClean="0">
                <a:ln>
                  <a:noFill/>
                </a:ln>
                <a:solidFill>
                  <a:srgbClr val="7030A0"/>
                </a:solidFill>
                <a:effectLst/>
                <a:latin typeface="Times New Roman" pitchFamily="18" charset="0"/>
                <a:ea typeface="Calibri" pitchFamily="34" charset="0"/>
                <a:cs typeface="Times New Roman" pitchFamily="18" charset="0"/>
              </a:rPr>
              <a:t>ҡыҙы</a:t>
            </a:r>
            <a:r>
              <a:rPr kumimoji="0" lang="ru-RU" sz="16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endParaRPr kumimoji="0" lang="ru-RU" sz="1800" b="0" i="0" u="none" strike="noStrike" cap="none" normalizeH="0" baseline="0" dirty="0" smtClean="0">
              <a:ln>
                <a:noFill/>
              </a:ln>
              <a:solidFill>
                <a:srgbClr val="7030A0"/>
              </a:solidFill>
              <a:effectLst/>
              <a:latin typeface="Times New Roman" pitchFamily="18" charset="0"/>
              <a:cs typeface="Times New Roman" pitchFamily="18" charset="0"/>
            </a:endParaRPr>
          </a:p>
        </p:txBody>
      </p:sp>
      <p:pic>
        <p:nvPicPr>
          <p:cNvPr id="12" name="Рисунок 11" descr="G:\img108.jpg"/>
          <p:cNvPicPr/>
          <p:nvPr/>
        </p:nvPicPr>
        <p:blipFill>
          <a:blip r:embed="rId7" cstate="print"/>
          <a:srcRect l="12462" r="6687"/>
          <a:stretch>
            <a:fillRect/>
          </a:stretch>
        </p:blipFill>
        <p:spPr bwMode="auto">
          <a:xfrm rot="10800000">
            <a:off x="3500430" y="3357562"/>
            <a:ext cx="2143140" cy="2299958"/>
          </a:xfrm>
          <a:prstGeom prst="rect">
            <a:avLst/>
          </a:prstGeom>
          <a:noFill/>
          <a:ln w="9525">
            <a:noFill/>
            <a:miter lim="800000"/>
            <a:headEnd/>
            <a:tailEnd/>
          </a:ln>
        </p:spPr>
      </p:pic>
      <p:pic>
        <p:nvPicPr>
          <p:cNvPr id="13" name="Рисунок 12" descr="IMG_1982"/>
          <p:cNvPicPr/>
          <p:nvPr/>
        </p:nvPicPr>
        <p:blipFill rotWithShape="1">
          <a:blip r:embed="rId8">
            <a:extLst>
              <a:ext uri="{28A0092B-C50C-407E-A947-70E740481C1C}">
                <a14:useLocalDpi xmlns="" xmlns:a14="http://schemas.microsoft.com/office/drawing/2010/main" val="0"/>
              </a:ext>
            </a:extLst>
          </a:blip>
          <a:srcRect l="26222" t="22352" r="24304" b="132"/>
          <a:stretch/>
        </p:blipFill>
        <p:spPr bwMode="auto">
          <a:xfrm flipH="1">
            <a:off x="6500826" y="3286124"/>
            <a:ext cx="2090036" cy="2283005"/>
          </a:xfrm>
          <a:prstGeom prst="rect">
            <a:avLst/>
          </a:prstGeom>
          <a:ln>
            <a:noFill/>
          </a:ln>
          <a:effectLst>
            <a:outerShdw blurRad="190500" algn="tl" rotWithShape="0">
              <a:srgbClr val="000000">
                <a:alpha val="70000"/>
              </a:srgbClr>
            </a:outerShdw>
          </a:effectLst>
          <a:extLst>
            <a:ext uri="{53640926-AAD7-44D8-BBD7-CCE9431645EC}">
              <a14:shadowObscured xmlns="" xmlns:a14="http://schemas.microsoft.com/office/drawing/2010/main"/>
            </a:ext>
          </a:extLst>
        </p:spPr>
      </p:pic>
      <p:sp>
        <p:nvSpPr>
          <p:cNvPr id="3077" name="Rectangle 5"/>
          <p:cNvSpPr>
            <a:spLocks noChangeArrowheads="1"/>
          </p:cNvSpPr>
          <p:nvPr/>
        </p:nvSpPr>
        <p:spPr bwMode="auto">
          <a:xfrm>
            <a:off x="6429388" y="5572140"/>
            <a:ext cx="207170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err="1" smtClean="0">
                <a:ln>
                  <a:noFill/>
                </a:ln>
                <a:solidFill>
                  <a:srgbClr val="7030A0"/>
                </a:solidFill>
                <a:effectLst/>
                <a:latin typeface="Arial" pitchFamily="34" charset="0"/>
                <a:ea typeface="Calibri" pitchFamily="34" charset="0"/>
                <a:cs typeface="Times New Roman" pitchFamily="18" charset="0"/>
              </a:rPr>
              <a:t>Шәүәлиева</a:t>
            </a:r>
            <a:r>
              <a:rPr kumimoji="0" lang="ru-RU" sz="1600" b="1" i="0" u="none" strike="noStrike" cap="none" normalizeH="0" baseline="0" dirty="0" smtClean="0">
                <a:ln>
                  <a:noFill/>
                </a:ln>
                <a:solidFill>
                  <a:srgbClr val="7030A0"/>
                </a:solidFill>
                <a:effectLst/>
                <a:latin typeface="Arial" pitchFamily="34" charset="0"/>
                <a:ea typeface="Calibri" pitchFamily="34" charset="0"/>
                <a:cs typeface="Times New Roman" pitchFamily="18" charset="0"/>
              </a:rPr>
              <a:t> </a:t>
            </a:r>
            <a:r>
              <a:rPr kumimoji="0" lang="ru-RU" sz="1600" b="1" i="0" u="none" strike="noStrike" cap="none" normalizeH="0" baseline="0" dirty="0" err="1" smtClean="0">
                <a:ln>
                  <a:noFill/>
                </a:ln>
                <a:solidFill>
                  <a:srgbClr val="7030A0"/>
                </a:solidFill>
                <a:effectLst/>
                <a:latin typeface="Arial" pitchFamily="34" charset="0"/>
                <a:ea typeface="Calibri" pitchFamily="34" charset="0"/>
                <a:cs typeface="Times New Roman" pitchFamily="18" charset="0"/>
              </a:rPr>
              <a:t>Сатиға</a:t>
            </a:r>
            <a:r>
              <a:rPr kumimoji="0" lang="ru-RU" sz="1600" b="1" i="0" u="none" strike="noStrike" cap="none" normalizeH="0" baseline="0" dirty="0" smtClean="0">
                <a:ln>
                  <a:noFill/>
                </a:ln>
                <a:solidFill>
                  <a:srgbClr val="7030A0"/>
                </a:solidFill>
                <a:effectLst/>
                <a:latin typeface="Arial" pitchFamily="34" charset="0"/>
                <a:ea typeface="Calibri" pitchFamily="34" charset="0"/>
                <a:cs typeface="Times New Roman" pitchFamily="18" charset="0"/>
              </a:rPr>
              <a:t>  </a:t>
            </a:r>
            <a:r>
              <a:rPr kumimoji="0" lang="ru-RU" sz="1600" b="1" i="0" u="none" strike="noStrike" cap="none" normalizeH="0" baseline="0" dirty="0" err="1" smtClean="0">
                <a:ln>
                  <a:noFill/>
                </a:ln>
                <a:solidFill>
                  <a:srgbClr val="7030A0"/>
                </a:solidFill>
                <a:effectLst/>
                <a:latin typeface="Arial" pitchFamily="34" charset="0"/>
                <a:ea typeface="Calibri" pitchFamily="34" charset="0"/>
                <a:cs typeface="Times New Roman" pitchFamily="18" charset="0"/>
              </a:rPr>
              <a:t>Сәйфетдин</a:t>
            </a:r>
            <a:r>
              <a:rPr kumimoji="0" lang="ru-RU" sz="1600" b="1" i="0" u="none" strike="noStrike" cap="none" normalizeH="0" baseline="0" dirty="0" smtClean="0">
                <a:ln>
                  <a:noFill/>
                </a:ln>
                <a:solidFill>
                  <a:srgbClr val="7030A0"/>
                </a:solidFill>
                <a:effectLst/>
                <a:latin typeface="Arial" pitchFamily="34" charset="0"/>
                <a:ea typeface="Calibri" pitchFamily="34" charset="0"/>
                <a:cs typeface="Times New Roman" pitchFamily="18" charset="0"/>
              </a:rPr>
              <a:t> </a:t>
            </a:r>
            <a:r>
              <a:rPr kumimoji="0" lang="ru-RU" sz="1600" b="1" i="0" u="none" strike="noStrike" cap="none" normalizeH="0" baseline="0" dirty="0" err="1" smtClean="0">
                <a:ln>
                  <a:noFill/>
                </a:ln>
                <a:solidFill>
                  <a:srgbClr val="7030A0"/>
                </a:solidFill>
                <a:effectLst/>
                <a:latin typeface="Arial" pitchFamily="34" charset="0"/>
                <a:ea typeface="Calibri" pitchFamily="34" charset="0"/>
                <a:cs typeface="Times New Roman" pitchFamily="18" charset="0"/>
              </a:rPr>
              <a:t>ҡыҙы</a:t>
            </a:r>
            <a:endParaRPr kumimoji="0" lang="ru-RU" sz="1800" b="0" i="0" u="none" strike="noStrike" cap="none" normalizeH="0" baseline="0" dirty="0" smtClean="0">
              <a:ln>
                <a:noFill/>
              </a:ln>
              <a:solidFill>
                <a:srgbClr val="7030A0"/>
              </a:solidFill>
              <a:effectLst/>
              <a:latin typeface="Arial" pitchFamily="34" charset="0"/>
            </a:endParaRPr>
          </a:p>
        </p:txBody>
      </p:sp>
    </p:spTree>
    <p:extLst>
      <p:ext uri="{BB962C8B-B14F-4D97-AF65-F5344CB8AC3E}">
        <p14:creationId xmlns="" xmlns:p14="http://schemas.microsoft.com/office/powerpoint/2010/main" val="1996538715"/>
      </p:ext>
    </p:extLst>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3" name="Заголовок 2"/>
          <p:cNvSpPr>
            <a:spLocks noGrp="1"/>
          </p:cNvSpPr>
          <p:nvPr>
            <p:ph type="title"/>
          </p:nvPr>
        </p:nvSpPr>
        <p:spPr>
          <a:xfrm>
            <a:off x="6500826" y="-1214470"/>
            <a:ext cx="2286016" cy="4000528"/>
          </a:xfrm>
        </p:spPr>
        <p:txBody>
          <a:bodyPr>
            <a:noAutofit/>
          </a:bodyPr>
          <a:lstStyle/>
          <a:p>
            <a:r>
              <a:rPr lang="ba-RU" sz="1800" b="1" dirty="0" smtClean="0">
                <a:solidFill>
                  <a:srgbClr val="002060"/>
                </a:solidFill>
                <a:latin typeface="Times New Roman" pitchFamily="18" charset="0"/>
                <a:cs typeface="Times New Roman" pitchFamily="18" charset="0"/>
              </a:rPr>
              <a:t>Иманғолов Зиннур Ғабдрахман улы</a:t>
            </a:r>
            <a:endParaRPr lang="ru-RU" sz="1800" dirty="0">
              <a:solidFill>
                <a:srgbClr val="002060"/>
              </a:solidFill>
              <a:latin typeface="Times New Roman" pitchFamily="18" charset="0"/>
              <a:cs typeface="Times New Roman" pitchFamily="18" charset="0"/>
            </a:endParaRPr>
          </a:p>
        </p:txBody>
      </p:sp>
      <p:sp>
        <p:nvSpPr>
          <p:cNvPr id="5" name="Содержимое 4"/>
          <p:cNvSpPr>
            <a:spLocks noGrp="1"/>
          </p:cNvSpPr>
          <p:nvPr>
            <p:ph sz="half" idx="2"/>
          </p:nvPr>
        </p:nvSpPr>
        <p:spPr>
          <a:xfrm>
            <a:off x="4572000" y="2428868"/>
            <a:ext cx="4257676" cy="4214842"/>
          </a:xfrm>
        </p:spPr>
        <p:style>
          <a:lnRef idx="1">
            <a:schemeClr val="accent4"/>
          </a:lnRef>
          <a:fillRef idx="2">
            <a:schemeClr val="accent4"/>
          </a:fillRef>
          <a:effectRef idx="1">
            <a:schemeClr val="accent4"/>
          </a:effectRef>
          <a:fontRef idx="minor">
            <a:schemeClr val="dk1"/>
          </a:fontRef>
        </p:style>
        <p:txBody>
          <a:bodyPr>
            <a:normAutofit fontScale="40000" lnSpcReduction="20000"/>
          </a:bodyPr>
          <a:lstStyle/>
          <a:p>
            <a:pPr>
              <a:buNone/>
            </a:pPr>
            <a:endParaRPr lang="be-BY" dirty="0" smtClean="0"/>
          </a:p>
          <a:p>
            <a:pPr>
              <a:buNone/>
            </a:pPr>
            <a:r>
              <a:rPr lang="ba-RU" sz="4000" b="1" dirty="0" smtClean="0">
                <a:solidFill>
                  <a:srgbClr val="002060"/>
                </a:solidFill>
                <a:latin typeface="Times New Roman" pitchFamily="18" charset="0"/>
                <a:cs typeface="Times New Roman" pitchFamily="18" charset="0"/>
              </a:rPr>
              <a:t>... Көндөң матурлығы әйтеп тасуирларлыҡ түгел, сағыу ҡояш, йәшеллек. Миңә 6 - 7 йәштәр тирәһе. Беҙ,өләсәйем менән икәүләп Мәхеүә әбейҙәргә килгән инек. Уларға яҡын ғына “кәнсәләр”(колхоз идараһы йорто)  алдына күп халыҡ, ирҙәр йыйылған ине.  Шул саҡ Вариға әбей: « “Ярман” һуғыш асҡан бит», -тип беҙгә әйтте.  Атай - әсәйем өйҙә булмағас, миңә, өләсәйем менән генә һуғыш осоронда бик ауырға тура килде инде. Ашарға табырға ла, өйҙө йылытырға ла. Кешелә туҡланып йөрөгән саҡтар ҙа булды. Көҙөн мәктәпкә уҡырға барһаҡ та, өс айҙан уҡыу туҡтаны, сөнки мәктәпте йылытырлыҡ утын юҡ. Яҙғы көндәр йылытҡас, тағы өс ай уҡыныҡ.</a:t>
            </a:r>
            <a:endParaRPr lang="ru-RU" sz="4000" b="1" dirty="0">
              <a:solidFill>
                <a:srgbClr val="002060"/>
              </a:solidFill>
              <a:latin typeface="Times New Roman" pitchFamily="18" charset="0"/>
              <a:cs typeface="Times New Roman" pitchFamily="18" charset="0"/>
            </a:endParaRPr>
          </a:p>
        </p:txBody>
      </p:sp>
      <p:sp>
        <p:nvSpPr>
          <p:cNvPr id="1025" name="Rectangle 1"/>
          <p:cNvSpPr>
            <a:spLocks noGrp="1" noChangeArrowheads="1"/>
          </p:cNvSpPr>
          <p:nvPr>
            <p:ph sz="half" idx="1"/>
          </p:nvPr>
        </p:nvSpPr>
        <p:spPr bwMode="auto">
          <a:xfrm>
            <a:off x="2143108" y="1415771"/>
            <a:ext cx="200026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Әсәпова</a:t>
            </a:r>
            <a:r>
              <a:rPr kumimoji="0" lang="ru-RU" sz="1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Мәрйәм</a:t>
            </a:r>
            <a:r>
              <a:rPr kumimoji="0" lang="ru-RU" sz="18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Ситдиҡҡыҙы</a:t>
            </a:r>
            <a:endParaRPr kumimoji="0" lang="ru-RU" sz="1800" b="0"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8" name="Рисунок 7" descr="IMG_1864"/>
          <p:cNvPicPr/>
          <p:nvPr/>
        </p:nvPicPr>
        <p:blipFill>
          <a:blip r:embed="rId3">
            <a:extLst>
              <a:ext uri="{28A0092B-C50C-407E-A947-70E740481C1C}">
                <a14:useLocalDpi xmlns="" xmlns:a14="http://schemas.microsoft.com/office/drawing/2010/main" val="0"/>
              </a:ext>
            </a:extLst>
          </a:blip>
          <a:srcRect r="11111"/>
          <a:stretch>
            <a:fillRect/>
          </a:stretch>
        </p:blipFill>
        <p:spPr bwMode="auto">
          <a:xfrm>
            <a:off x="357158" y="285728"/>
            <a:ext cx="1777852" cy="2055410"/>
          </a:xfrm>
          <a:prstGeom prst="rect">
            <a:avLst/>
          </a:prstGeom>
          <a:noFill/>
        </p:spPr>
      </p:pic>
      <p:sp>
        <p:nvSpPr>
          <p:cNvPr id="1026" name="Rectangle 2"/>
          <p:cNvSpPr>
            <a:spLocks noChangeArrowheads="1"/>
          </p:cNvSpPr>
          <p:nvPr/>
        </p:nvSpPr>
        <p:spPr bwMode="auto">
          <a:xfrm>
            <a:off x="285720" y="2357430"/>
            <a:ext cx="4214842" cy="427809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9 май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көнө</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беҙ</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өс</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ҡыҙ</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шулай</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Шөңгәккүл</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ауылынан</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көрпә</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алырға</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китеп</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бара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инек</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Былышлы</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йылғаһының</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таш</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күперенә</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еткәс</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бер</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тимер</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юлы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эшсеһе</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туҡтатты</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Һеҙ</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ҡыҙҙар</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ҡайҙа</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бараһығыҙ</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Ана</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тыңлап</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тороғоҙ</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әле</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тауыш</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килә</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бит»,-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ти</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Ысынлап</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та,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шул</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яҡтан</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бик</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көслө</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күп</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халыҡтың</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ҡысҡырышҡан</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тауыштары</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килә</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ине</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«Ура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ла</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ура</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тип,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ҡысҡырышалар</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Теге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ағай</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Һуғыш</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туҡтаған</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бит,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бөгөн</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һеҙгә</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көрпә</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биреүсе</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кеше</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булмаҫ</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инде</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барып</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йонсомағыҙ</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ҡайтығыҙ</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тигәс</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эй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шатландыҡ</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Теге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ағайҙы</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ҡосаҡлайбыҙ</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илашып</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йырлашып</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бейеп</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йырлап</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юлда</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ашарға</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тип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алған</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алабута</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көлсәһе</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менән</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ҡатыҡты</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бергәләшеп</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сығарып</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шунда</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ултырып</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ашап</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ҡайтып</a:t>
            </a:r>
            <a:r>
              <a:rPr kumimoji="0" lang="ru-RU" sz="1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киттек</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0" name="Рисунок 9" descr="IMG_1884"/>
          <p:cNvPicPr/>
          <p:nvPr/>
        </p:nvPicPr>
        <p:blipFill rotWithShape="1">
          <a:blip r:embed="rId4">
            <a:extLst>
              <a:ext uri="{28A0092B-C50C-407E-A947-70E740481C1C}">
                <a14:useLocalDpi xmlns="" xmlns:a14="http://schemas.microsoft.com/office/drawing/2010/main" val="0"/>
              </a:ext>
            </a:extLst>
          </a:blip>
          <a:srcRect l="50180" t="12852" r="15519" b="21571"/>
          <a:stretch/>
        </p:blipFill>
        <p:spPr bwMode="auto">
          <a:xfrm flipH="1">
            <a:off x="4643438" y="0"/>
            <a:ext cx="1714512" cy="2134154"/>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2914874256"/>
      </p:ext>
    </p:extLst>
  </p:cSld>
  <p:clrMapOvr>
    <a:masterClrMapping/>
  </p:clrMapOvr>
  <p:transition>
    <p:wheel spokes="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3" name="Заголовок 2"/>
          <p:cNvSpPr>
            <a:spLocks noGrp="1"/>
          </p:cNvSpPr>
          <p:nvPr>
            <p:ph type="title"/>
          </p:nvPr>
        </p:nvSpPr>
        <p:spPr/>
        <p:txBody>
          <a:bodyPr>
            <a:normAutofit/>
          </a:bodyPr>
          <a:lstStyle/>
          <a:p>
            <a:r>
              <a:rPr lang="be-BY" sz="3200" b="1" dirty="0" smtClean="0">
                <a:solidFill>
                  <a:srgbClr val="002060"/>
                </a:solidFill>
                <a:latin typeface="Times New Roman" pitchFamily="18" charset="0"/>
                <a:cs typeface="Times New Roman" pitchFamily="18" charset="0"/>
              </a:rPr>
              <a:t>Иң тәмле бутҡа</a:t>
            </a:r>
            <a:endParaRPr lang="ru-RU" sz="3200" b="1" dirty="0">
              <a:solidFill>
                <a:srgbClr val="002060"/>
              </a:solidFill>
              <a:latin typeface="Times New Roman" pitchFamily="18" charset="0"/>
              <a:cs typeface="Times New Roman" pitchFamily="18" charset="0"/>
            </a:endParaRPr>
          </a:p>
        </p:txBody>
      </p:sp>
      <p:sp>
        <p:nvSpPr>
          <p:cNvPr id="5" name="Содержимое 4"/>
          <p:cNvSpPr>
            <a:spLocks noGrp="1"/>
          </p:cNvSpPr>
          <p:nvPr>
            <p:ph sz="half" idx="2"/>
          </p:nvPr>
        </p:nvSpPr>
        <p:spPr>
          <a:xfrm>
            <a:off x="5072066" y="1071547"/>
            <a:ext cx="3614734" cy="5054618"/>
          </a:xfrm>
        </p:spPr>
        <p:txBody>
          <a:bodyPr>
            <a:normAutofit fontScale="62500" lnSpcReduction="20000"/>
          </a:bodyPr>
          <a:lstStyle/>
          <a:p>
            <a:pPr>
              <a:buNone/>
            </a:pPr>
            <a:r>
              <a:rPr lang="ba-RU" b="1" dirty="0" smtClean="0">
                <a:solidFill>
                  <a:srgbClr val="002060"/>
                </a:solidFill>
                <a:latin typeface="Times New Roman" pitchFamily="18" charset="0"/>
                <a:cs typeface="Times New Roman" pitchFamily="18" charset="0"/>
              </a:rPr>
              <a:t> ... Әсәйемдәр Аҡҡош ауылы янындағы баҫыуҙа тары сәсә ине.  Унда төшкөлөккә нимә булһа ла  бешерәләр һәм беҙ  бер тиҫтерҙәр күмәкләп улар янына барабыҙ. Ул көндө беҙ, күрәһең, иртәрәк килгәнбеҙҙер, әсәйемдәр ялға туҡтамаған ине әле. Биҡҡол ауылы яғынан йән - фарман сабып килеүсе һыбайлы күренде. Бригадир Мәрүәр инәй икән. Ул атынан төшкәс тә кешеләргә йыйылырға ҡушып, һабан төрәненә һуҡты. “Беҙҙекеләр еңгән! Гитлер дөмөккән! Еңеү, балалар! Һуғыш бөткән!”-тигән һүҙҙәр бөгөнгөләй ҡолаҡ төбөндә яңғырап тора.</a:t>
            </a:r>
            <a:endParaRPr lang="ru-RU" b="1" dirty="0">
              <a:solidFill>
                <a:srgbClr val="002060"/>
              </a:solidFill>
              <a:latin typeface="Times New Roman" pitchFamily="18" charset="0"/>
              <a:cs typeface="Times New Roman" pitchFamily="18" charset="0"/>
            </a:endParaRPr>
          </a:p>
        </p:txBody>
      </p:sp>
      <p:pic>
        <p:nvPicPr>
          <p:cNvPr id="6" name="Содержимое 5" descr="G:\IMG_20170417_202905.jpg"/>
          <p:cNvPicPr>
            <a:picLocks noGrp="1"/>
          </p:cNvPicPr>
          <p:nvPr>
            <p:ph sz="half" idx="1"/>
          </p:nvPr>
        </p:nvPicPr>
        <p:blipFill>
          <a:blip r:embed="rId3" cstate="print"/>
          <a:srcRect b="4823"/>
          <a:stretch>
            <a:fillRect/>
          </a:stretch>
        </p:blipFill>
        <p:spPr bwMode="auto">
          <a:xfrm>
            <a:off x="357158" y="357166"/>
            <a:ext cx="2071702" cy="2643206"/>
          </a:xfrm>
          <a:prstGeom prst="rect">
            <a:avLst/>
          </a:prstGeom>
          <a:noFill/>
          <a:ln w="9525">
            <a:noFill/>
            <a:miter lim="800000"/>
            <a:headEnd/>
            <a:tailEnd/>
          </a:ln>
        </p:spPr>
      </p:pic>
      <p:sp>
        <p:nvSpPr>
          <p:cNvPr id="92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9217" name="Рисунок 2" descr="IMG_20170417_202905"/>
          <p:cNvPicPr>
            <a:picLocks noChangeAspect="1" noChangeArrowheads="1"/>
          </p:cNvPicPr>
          <p:nvPr/>
        </p:nvPicPr>
        <p:blipFill>
          <a:blip r:embed="rId3"/>
          <a:srcRect b="4823"/>
          <a:stretch>
            <a:fillRect/>
          </a:stretch>
        </p:blipFill>
        <p:spPr bwMode="auto">
          <a:xfrm>
            <a:off x="4813300" y="7569200"/>
            <a:ext cx="1493838" cy="1947863"/>
          </a:xfrm>
          <a:prstGeom prst="rect">
            <a:avLst/>
          </a:prstGeom>
          <a:noFill/>
        </p:spPr>
      </p:pic>
      <p:sp>
        <p:nvSpPr>
          <p:cNvPr id="9219" name="Rectangle 3"/>
          <p:cNvSpPr>
            <a:spLocks noChangeArrowheads="1"/>
          </p:cNvSpPr>
          <p:nvPr/>
        </p:nvSpPr>
        <p:spPr bwMode="auto">
          <a:xfrm>
            <a:off x="2428860" y="1643050"/>
            <a:ext cx="271464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Төхфәтуллин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Ғәлийән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Ғәләүетдин</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улы</a:t>
            </a:r>
            <a:endParaRPr kumimoji="0" lang="ru-RU" b="0"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0" name="Рисунок 9" descr="G:\img016.jpg"/>
          <p:cNvPicPr/>
          <p:nvPr/>
        </p:nvPicPr>
        <p:blipFill>
          <a:blip r:embed="rId4" cstate="print"/>
          <a:srcRect b="6909"/>
          <a:stretch>
            <a:fillRect/>
          </a:stretch>
        </p:blipFill>
        <p:spPr bwMode="auto">
          <a:xfrm>
            <a:off x="357158" y="3143248"/>
            <a:ext cx="2214578" cy="1801994"/>
          </a:xfrm>
          <a:prstGeom prst="rect">
            <a:avLst/>
          </a:prstGeom>
          <a:ln>
            <a:noFill/>
          </a:ln>
          <a:effectLst>
            <a:outerShdw blurRad="292100" dist="139700" dir="2700000" algn="tl" rotWithShape="0">
              <a:srgbClr val="333333">
                <a:alpha val="65000"/>
              </a:srgbClr>
            </a:outerShdw>
          </a:effectLst>
        </p:spPr>
      </p:pic>
      <p:pic>
        <p:nvPicPr>
          <p:cNvPr id="11" name="Рисунок 10" descr="img064"/>
          <p:cNvPicPr/>
          <p:nvPr/>
        </p:nvPicPr>
        <p:blipFill>
          <a:blip r:embed="rId5" cstate="print">
            <a:extLst>
              <a:ext uri="{28A0092B-C50C-407E-A947-70E740481C1C}">
                <a14:useLocalDpi xmlns="" xmlns:a14="http://schemas.microsoft.com/office/drawing/2010/main" val="0"/>
              </a:ext>
            </a:extLst>
          </a:blip>
          <a:srcRect l="2155" t="2" r="5603" b="2937"/>
          <a:stretch>
            <a:fillRect/>
          </a:stretch>
        </p:blipFill>
        <p:spPr bwMode="auto">
          <a:xfrm>
            <a:off x="2857488" y="2500306"/>
            <a:ext cx="2000263" cy="1893267"/>
          </a:xfrm>
          <a:prstGeom prst="rect">
            <a:avLst/>
          </a:prstGeom>
          <a:noFill/>
        </p:spPr>
      </p:pic>
    </p:spTree>
    <p:extLst>
      <p:ext uri="{BB962C8B-B14F-4D97-AF65-F5344CB8AC3E}">
        <p14:creationId xmlns="" xmlns:p14="http://schemas.microsoft.com/office/powerpoint/2010/main" val="1540339576"/>
      </p:ext>
    </p:extLst>
  </p:cSld>
  <p:clrMapOvr>
    <a:masterClrMapping/>
  </p:clrMapOvr>
  <p:transition>
    <p:wheel spokes="3"/>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pic>
        <p:nvPicPr>
          <p:cNvPr id="3" name="Рисунок 2" descr="G:\Фотографии\116___04\IMG_1829.JPG"/>
          <p:cNvPicPr/>
          <p:nvPr/>
        </p:nvPicPr>
        <p:blipFill>
          <a:blip r:embed="rId3" cstate="print"/>
          <a:srcRect l="28552" t="11633" r="45583" b="17673"/>
          <a:stretch>
            <a:fillRect/>
          </a:stretch>
        </p:blipFill>
        <p:spPr bwMode="auto">
          <a:xfrm>
            <a:off x="714348" y="357166"/>
            <a:ext cx="1714512" cy="2143140"/>
          </a:xfrm>
          <a:prstGeom prst="rect">
            <a:avLst/>
          </a:prstGeom>
          <a:noFill/>
          <a:ln w="9525">
            <a:noFill/>
            <a:miter lim="800000"/>
            <a:headEnd/>
            <a:tailEnd/>
          </a:ln>
        </p:spPr>
      </p:pic>
      <p:sp>
        <p:nvSpPr>
          <p:cNvPr id="4097" name="Rectangle 1"/>
          <p:cNvSpPr>
            <a:spLocks noChangeArrowheads="1"/>
          </p:cNvSpPr>
          <p:nvPr/>
        </p:nvSpPr>
        <p:spPr bwMode="auto">
          <a:xfrm>
            <a:off x="357158" y="2571745"/>
            <a:ext cx="242889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defTabSz="914400" rtl="0" eaLnBrk="1" fontAlgn="base" latinLnBrk="0" hangingPunct="1">
              <a:lnSpc>
                <a:spcPct val="100000"/>
              </a:lnSpc>
              <a:spcBef>
                <a:spcPct val="0"/>
              </a:spcBef>
              <a:spcAft>
                <a:spcPct val="0"/>
              </a:spcAft>
              <a:buClrTx/>
              <a:buSzTx/>
              <a:buFontTx/>
              <a:buNone/>
              <a:tabLst/>
            </a:pPr>
            <a:r>
              <a:rPr kumimoji="0" lang="ru-RU" b="1" i="0"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Әлмөхәмәтов</a:t>
            </a:r>
            <a:r>
              <a:rPr kumimoji="0" lang="ru-RU" b="1" i="0"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Рәис</a:t>
            </a:r>
            <a:r>
              <a:rPr kumimoji="0" lang="ru-RU" b="1" i="0"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Абдрахман</a:t>
            </a:r>
            <a:r>
              <a:rPr kumimoji="0" lang="ru-RU" b="1" i="0"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улы</a:t>
            </a:r>
            <a:endParaRPr kumimoji="0" lang="ru-RU" b="0" i="0"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pic>
        <p:nvPicPr>
          <p:cNvPr id="5" name="Рисунок 4" descr="G:\Фотографии\117___05\IMG_2062 - копия.JPG"/>
          <p:cNvPicPr/>
          <p:nvPr/>
        </p:nvPicPr>
        <p:blipFill rotWithShape="1">
          <a:blip r:embed="rId4" cstate="print"/>
          <a:srcRect l="3594" t="20491" r="3571" b="6891"/>
          <a:stretch/>
        </p:blipFill>
        <p:spPr bwMode="auto">
          <a:xfrm>
            <a:off x="3571868" y="428604"/>
            <a:ext cx="1543936" cy="2126512"/>
          </a:xfrm>
          <a:prstGeom prst="rect">
            <a:avLst/>
          </a:prstGeom>
          <a:noFill/>
          <a:ln>
            <a:noFill/>
          </a:ln>
          <a:extLst>
            <a:ext uri="{53640926-AAD7-44D8-BBD7-CCE9431645EC}">
              <a14:shadowObscured xmlns="" xmlns:a14="http://schemas.microsoft.com/office/drawing/2010/main"/>
            </a:ext>
          </a:extLst>
        </p:spPr>
      </p:pic>
      <p:sp>
        <p:nvSpPr>
          <p:cNvPr id="4098" name="Rectangle 2"/>
          <p:cNvSpPr>
            <a:spLocks noChangeArrowheads="1"/>
          </p:cNvSpPr>
          <p:nvPr/>
        </p:nvSpPr>
        <p:spPr bwMode="auto">
          <a:xfrm>
            <a:off x="3286116" y="2428868"/>
            <a:ext cx="221457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Әминева</a:t>
            </a:r>
            <a:r>
              <a:rPr kumimoji="0" lang="ru-RU" b="1" i="0"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Фатхия</a:t>
            </a:r>
            <a:r>
              <a:rPr kumimoji="0" lang="ru-RU" b="1" i="0"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Мәүлияр</a:t>
            </a:r>
            <a:r>
              <a:rPr kumimoji="0" lang="ru-RU" b="1" i="0"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ҡыҙы</a:t>
            </a:r>
            <a:endParaRPr kumimoji="0" lang="ru-RU" b="0" i="0"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7" name="Рисунок 6" descr="F:\Фотографии\117___05\IMG_2063 - копия.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143636" y="357166"/>
            <a:ext cx="1637667" cy="2170705"/>
          </a:xfrm>
          <a:prstGeom prst="rect">
            <a:avLst/>
          </a:prstGeom>
          <a:noFill/>
          <a:ln>
            <a:noFill/>
          </a:ln>
        </p:spPr>
      </p:pic>
      <p:sp>
        <p:nvSpPr>
          <p:cNvPr id="4099" name="Rectangle 3"/>
          <p:cNvSpPr>
            <a:spLocks noChangeArrowheads="1"/>
          </p:cNvSpPr>
          <p:nvPr/>
        </p:nvSpPr>
        <p:spPr bwMode="auto">
          <a:xfrm>
            <a:off x="6143636" y="2500306"/>
            <a:ext cx="214314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Әминов</a:t>
            </a:r>
            <a:r>
              <a:rPr kumimoji="0" lang="ru-RU" b="1" i="0"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Әнәс</a:t>
            </a:r>
            <a:r>
              <a:rPr kumimoji="0" lang="ru-RU" b="1" i="0"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Зариф</a:t>
            </a:r>
            <a:r>
              <a:rPr kumimoji="0" lang="ru-RU" b="1" i="0"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улы</a:t>
            </a:r>
            <a:endParaRPr kumimoji="0" lang="ru-RU" b="0" i="0"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9" name="Рисунок 8" descr="IMG_1773"/>
          <p:cNvPicPr/>
          <p:nvPr/>
        </p:nvPicPr>
        <p:blipFill>
          <a:blip r:embed="rId6">
            <a:extLst>
              <a:ext uri="{28A0092B-C50C-407E-A947-70E740481C1C}">
                <a14:useLocalDpi xmlns="" xmlns:a14="http://schemas.microsoft.com/office/drawing/2010/main" val="0"/>
              </a:ext>
            </a:extLst>
          </a:blip>
          <a:srcRect l="4794" t="8730" r="10806"/>
          <a:stretch>
            <a:fillRect/>
          </a:stretch>
        </p:blipFill>
        <p:spPr bwMode="auto">
          <a:xfrm>
            <a:off x="785786" y="3214686"/>
            <a:ext cx="1493786" cy="1928826"/>
          </a:xfrm>
          <a:prstGeom prst="rect">
            <a:avLst/>
          </a:prstGeom>
          <a:noFill/>
        </p:spPr>
      </p:pic>
      <p:sp>
        <p:nvSpPr>
          <p:cNvPr id="4100" name="Rectangle 4"/>
          <p:cNvSpPr>
            <a:spLocks noChangeArrowheads="1"/>
          </p:cNvSpPr>
          <p:nvPr/>
        </p:nvSpPr>
        <p:spPr bwMode="auto">
          <a:xfrm>
            <a:off x="428596" y="5143512"/>
            <a:ext cx="192882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Әхмәтйәнова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Зоя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Сәйет</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ҡыҙы</a:t>
            </a:r>
            <a:endParaRPr kumimoji="0" lang="ru-RU" b="0"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1" name="Рисунок 10" descr="IMG_2066"/>
          <p:cNvPicPr/>
          <p:nvPr/>
        </p:nvPicPr>
        <p:blipFill rotWithShape="1">
          <a:blip r:embed="rId7">
            <a:extLst>
              <a:ext uri="{28A0092B-C50C-407E-A947-70E740481C1C}">
                <a14:useLocalDpi xmlns="" xmlns:a14="http://schemas.microsoft.com/office/drawing/2010/main" val="0"/>
              </a:ext>
            </a:extLst>
          </a:blip>
          <a:srcRect t="31086" r="22293"/>
          <a:stretch/>
        </p:blipFill>
        <p:spPr bwMode="auto">
          <a:xfrm flipH="1">
            <a:off x="3500429" y="3143248"/>
            <a:ext cx="1857388" cy="2155420"/>
          </a:xfrm>
          <a:prstGeom prst="rect">
            <a:avLst/>
          </a:prstGeom>
          <a:noFill/>
          <a:ln>
            <a:noFill/>
          </a:ln>
          <a:extLst>
            <a:ext uri="{53640926-AAD7-44D8-BBD7-CCE9431645EC}">
              <a14:shadowObscured xmlns="" xmlns:a14="http://schemas.microsoft.com/office/drawing/2010/main"/>
            </a:ext>
          </a:extLst>
        </p:spPr>
      </p:pic>
      <p:sp>
        <p:nvSpPr>
          <p:cNvPr id="12" name="Прямоугольник 11"/>
          <p:cNvSpPr/>
          <p:nvPr/>
        </p:nvSpPr>
        <p:spPr>
          <a:xfrm>
            <a:off x="3643306" y="5286388"/>
            <a:ext cx="2286016" cy="646331"/>
          </a:xfrm>
          <a:prstGeom prst="rect">
            <a:avLst/>
          </a:prstGeom>
        </p:spPr>
        <p:txBody>
          <a:bodyPr wrap="square">
            <a:spAutoFit/>
          </a:bodyPr>
          <a:lstStyle/>
          <a:p>
            <a:r>
              <a:rPr lang="ba-RU" b="1" dirty="0" smtClean="0">
                <a:solidFill>
                  <a:srgbClr val="002060"/>
                </a:solidFill>
                <a:latin typeface="Times New Roman" pitchFamily="18" charset="0"/>
                <a:cs typeface="Times New Roman" pitchFamily="18" charset="0"/>
              </a:rPr>
              <a:t>Әхмәтова  Әнүзә  Әмирйән ҡыҙы </a:t>
            </a:r>
            <a:endParaRPr lang="ru-RU" dirty="0">
              <a:solidFill>
                <a:srgbClr val="002060"/>
              </a:solidFill>
              <a:latin typeface="Times New Roman" pitchFamily="18" charset="0"/>
              <a:cs typeface="Times New Roman" pitchFamily="18" charset="0"/>
            </a:endParaRPr>
          </a:p>
        </p:txBody>
      </p:sp>
      <p:pic>
        <p:nvPicPr>
          <p:cNvPr id="13" name="Рисунок 12" descr="C:\Users\BookLite\Pictures\img109.jpg"/>
          <p:cNvPicPr/>
          <p:nvPr/>
        </p:nvPicPr>
        <p:blipFill>
          <a:blip r:embed="rId8" cstate="print"/>
          <a:srcRect/>
          <a:stretch>
            <a:fillRect/>
          </a:stretch>
        </p:blipFill>
        <p:spPr bwMode="auto">
          <a:xfrm flipH="1">
            <a:off x="6215074" y="3143248"/>
            <a:ext cx="1667081" cy="2254102"/>
          </a:xfrm>
          <a:prstGeom prst="rect">
            <a:avLst/>
          </a:prstGeom>
          <a:noFill/>
          <a:ln w="9525">
            <a:noFill/>
            <a:miter lim="800000"/>
            <a:headEnd/>
            <a:tailEnd/>
          </a:ln>
        </p:spPr>
      </p:pic>
      <p:sp>
        <p:nvSpPr>
          <p:cNvPr id="4101" name="Rectangle 5"/>
          <p:cNvSpPr>
            <a:spLocks noChangeArrowheads="1"/>
          </p:cNvSpPr>
          <p:nvPr/>
        </p:nvSpPr>
        <p:spPr bwMode="auto">
          <a:xfrm flipH="1">
            <a:off x="6143636" y="5429265"/>
            <a:ext cx="235745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76475" algn="l"/>
                <a:tab pos="2700338" algn="ctr"/>
              </a:tabLst>
            </a:pP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Юнысова</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Зәкиә</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Мөғәлим</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ҡыҙы</a:t>
            </a:r>
            <a:r>
              <a:rPr kumimoji="0" lang="ru-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endParaRPr kumimoji="0" lang="ru-RU" b="0" i="0" u="none" strike="noStrike" cap="none" normalizeH="0" baseline="0" dirty="0" smtClean="0">
              <a:ln>
                <a:noFill/>
              </a:ln>
              <a:solidFill>
                <a:srgbClr val="002060"/>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3298022704"/>
      </p:ext>
    </p:extLst>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1" y="-36034"/>
            <a:ext cx="9144000" cy="7011757"/>
          </a:xfrm>
          <a:prstGeom prst="rect">
            <a:avLst/>
          </a:prstGeom>
          <a:noFill/>
        </p:spPr>
      </p:pic>
      <p:sp>
        <p:nvSpPr>
          <p:cNvPr id="3" name="Прямоугольник 2"/>
          <p:cNvSpPr/>
          <p:nvPr/>
        </p:nvSpPr>
        <p:spPr>
          <a:xfrm>
            <a:off x="3143240" y="214290"/>
            <a:ext cx="2940927" cy="523220"/>
          </a:xfrm>
          <a:prstGeom prst="rect">
            <a:avLst/>
          </a:prstGeom>
        </p:spPr>
        <p:txBody>
          <a:bodyPr wrap="square">
            <a:spAutoFit/>
          </a:bodyPr>
          <a:lstStyle/>
          <a:p>
            <a:r>
              <a:rPr lang="ru-RU" dirty="0"/>
              <a:t> </a:t>
            </a:r>
            <a:r>
              <a:rPr lang="tt-RU" sz="2800" b="1" dirty="0">
                <a:solidFill>
                  <a:srgbClr val="002060"/>
                </a:solidFill>
                <a:latin typeface="Times New Roman" pitchFamily="18" charset="0"/>
                <a:cs typeface="Times New Roman" pitchFamily="18" charset="0"/>
              </a:rPr>
              <a:t>с. Чишмы</a:t>
            </a:r>
            <a:endParaRPr lang="ru-RU" sz="2800" dirty="0">
              <a:solidFill>
                <a:srgbClr val="002060"/>
              </a:solidFill>
              <a:latin typeface="Times New Roman" pitchFamily="18" charset="0"/>
              <a:cs typeface="Times New Roman" pitchFamily="18" charset="0"/>
            </a:endParaRPr>
          </a:p>
        </p:txBody>
      </p:sp>
      <p:pic>
        <p:nvPicPr>
          <p:cNvPr id="4" name="Рисунок 3" descr="F:\Дилара2\презент моей библ\,-71.tif"/>
          <p:cNvPicPr/>
          <p:nvPr/>
        </p:nvPicPr>
        <p:blipFill rotWithShape="1">
          <a:blip r:embed="rId3">
            <a:extLst>
              <a:ext uri="{28A0092B-C50C-407E-A947-70E740481C1C}">
                <a14:useLocalDpi xmlns="" xmlns:a14="http://schemas.microsoft.com/office/drawing/2010/main" val="0"/>
              </a:ext>
            </a:extLst>
          </a:blip>
          <a:srcRect l="45212" t="50978" r="45380" b="20631"/>
          <a:stretch/>
        </p:blipFill>
        <p:spPr bwMode="auto">
          <a:xfrm>
            <a:off x="642910" y="714356"/>
            <a:ext cx="1440815" cy="2002790"/>
          </a:xfrm>
          <a:prstGeom prst="rect">
            <a:avLst/>
          </a:prstGeom>
          <a:noFill/>
          <a:ln>
            <a:noFill/>
          </a:ln>
          <a:extLst>
            <a:ext uri="{53640926-AAD7-44D8-BBD7-CCE9431645EC}">
              <a14:shadowObscured xmlns="" xmlns:a14="http://schemas.microsoft.com/office/drawing/2010/main"/>
            </a:ext>
          </a:extLst>
        </p:spPr>
      </p:pic>
      <p:sp>
        <p:nvSpPr>
          <p:cNvPr id="5" name="Прямоугольник 4"/>
          <p:cNvSpPr/>
          <p:nvPr/>
        </p:nvSpPr>
        <p:spPr>
          <a:xfrm>
            <a:off x="467544" y="2730349"/>
            <a:ext cx="2160240" cy="923330"/>
          </a:xfrm>
          <a:prstGeom prst="rect">
            <a:avLst/>
          </a:prstGeom>
        </p:spPr>
        <p:txBody>
          <a:bodyPr wrap="square">
            <a:spAutoFit/>
          </a:bodyPr>
          <a:lstStyle/>
          <a:p>
            <a:r>
              <a:rPr lang="ru-RU" b="1" dirty="0" err="1">
                <a:solidFill>
                  <a:srgbClr val="002060"/>
                </a:solidFill>
                <a:latin typeface="Times New Roman" pitchFamily="18" charset="0"/>
                <a:cs typeface="Times New Roman" pitchFamily="18" charset="0"/>
              </a:rPr>
              <a:t>Асадуллин</a:t>
            </a:r>
            <a:r>
              <a:rPr lang="ru-RU" b="1" dirty="0">
                <a:solidFill>
                  <a:srgbClr val="002060"/>
                </a:solidFill>
                <a:latin typeface="Times New Roman" pitchFamily="18" charset="0"/>
                <a:cs typeface="Times New Roman" pitchFamily="18" charset="0"/>
              </a:rPr>
              <a:t> Шамиль </a:t>
            </a:r>
            <a:r>
              <a:rPr lang="ru-RU" b="1" dirty="0" err="1">
                <a:solidFill>
                  <a:srgbClr val="002060"/>
                </a:solidFill>
                <a:latin typeface="Times New Roman" pitchFamily="18" charset="0"/>
                <a:cs typeface="Times New Roman" pitchFamily="18" charset="0"/>
              </a:rPr>
              <a:t>Авзалович</a:t>
            </a:r>
            <a:endParaRPr lang="ru-RU" dirty="0">
              <a:solidFill>
                <a:srgbClr val="002060"/>
              </a:solidFill>
              <a:latin typeface="Times New Roman" pitchFamily="18" charset="0"/>
              <a:cs typeface="Times New Roman" pitchFamily="18" charset="0"/>
            </a:endParaRPr>
          </a:p>
        </p:txBody>
      </p:sp>
      <p:pic>
        <p:nvPicPr>
          <p:cNvPr id="6" name="Рисунок 5" descr="C:\Users\User\Desktop\тыловики\WP_001832.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89997" y="759248"/>
            <a:ext cx="1421964" cy="1971101"/>
          </a:xfrm>
          <a:prstGeom prst="rect">
            <a:avLst/>
          </a:prstGeom>
          <a:noFill/>
          <a:ln>
            <a:noFill/>
          </a:ln>
        </p:spPr>
      </p:pic>
      <p:sp>
        <p:nvSpPr>
          <p:cNvPr id="7" name="Прямоугольник 6"/>
          <p:cNvSpPr/>
          <p:nvPr/>
        </p:nvSpPr>
        <p:spPr>
          <a:xfrm>
            <a:off x="2789996" y="2673089"/>
            <a:ext cx="2016224" cy="923330"/>
          </a:xfrm>
          <a:prstGeom prst="rect">
            <a:avLst/>
          </a:prstGeom>
        </p:spPr>
        <p:txBody>
          <a:bodyPr wrap="square">
            <a:spAutoFit/>
          </a:bodyPr>
          <a:lstStyle/>
          <a:p>
            <a:r>
              <a:rPr lang="ru-RU" b="1" dirty="0" err="1">
                <a:solidFill>
                  <a:srgbClr val="002060"/>
                </a:solidFill>
                <a:latin typeface="Times New Roman" pitchFamily="18" charset="0"/>
                <a:cs typeface="Times New Roman" pitchFamily="18" charset="0"/>
              </a:rPr>
              <a:t>Асадуллина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Фаузия</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Саитгалеевна</a:t>
            </a:r>
            <a:endParaRPr lang="ru-RU" dirty="0">
              <a:solidFill>
                <a:srgbClr val="002060"/>
              </a:solidFill>
              <a:latin typeface="Times New Roman" pitchFamily="18" charset="0"/>
              <a:cs typeface="Times New Roman" pitchFamily="18" charset="0"/>
            </a:endParaRPr>
          </a:p>
        </p:txBody>
      </p:sp>
      <p:pic>
        <p:nvPicPr>
          <p:cNvPr id="8" name="Рисунок 7" descr="F:\тыловики\WP_001827.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806220" y="759248"/>
            <a:ext cx="1565980" cy="1965441"/>
          </a:xfrm>
          <a:prstGeom prst="rect">
            <a:avLst/>
          </a:prstGeom>
          <a:noFill/>
          <a:ln>
            <a:noFill/>
          </a:ln>
        </p:spPr>
      </p:pic>
      <p:sp>
        <p:nvSpPr>
          <p:cNvPr id="9" name="Прямоугольник 8"/>
          <p:cNvSpPr/>
          <p:nvPr/>
        </p:nvSpPr>
        <p:spPr>
          <a:xfrm>
            <a:off x="4846291" y="2730349"/>
            <a:ext cx="1669926" cy="923330"/>
          </a:xfrm>
          <a:prstGeom prst="rect">
            <a:avLst/>
          </a:prstGeom>
        </p:spPr>
        <p:txBody>
          <a:bodyPr wrap="square">
            <a:spAutoFit/>
          </a:bodyPr>
          <a:lstStyle/>
          <a:p>
            <a:r>
              <a:rPr lang="ru-RU" b="1" dirty="0" err="1">
                <a:solidFill>
                  <a:srgbClr val="002060"/>
                </a:solidFill>
                <a:latin typeface="Times New Roman" pitchFamily="18" charset="0"/>
                <a:cs typeface="Times New Roman" pitchFamily="18" charset="0"/>
              </a:rPr>
              <a:t>Байбурина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Фания</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Набиулловна</a:t>
            </a:r>
            <a:endParaRPr lang="ru-RU" dirty="0">
              <a:solidFill>
                <a:srgbClr val="002060"/>
              </a:solidFill>
              <a:latin typeface="Times New Roman" pitchFamily="18" charset="0"/>
              <a:cs typeface="Times New Roman" pitchFamily="18" charset="0"/>
            </a:endParaRPr>
          </a:p>
        </p:txBody>
      </p:sp>
      <p:pic>
        <p:nvPicPr>
          <p:cNvPr id="10" name="Рисунок 9" descr="C:\Users\User\Pictures\img082.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948264" y="777862"/>
            <a:ext cx="1623695" cy="1915795"/>
          </a:xfrm>
          <a:prstGeom prst="rect">
            <a:avLst/>
          </a:prstGeom>
          <a:ln>
            <a:noFill/>
          </a:ln>
          <a:effectLst>
            <a:outerShdw blurRad="190500" algn="tl" rotWithShape="0">
              <a:srgbClr val="000000">
                <a:alpha val="70000"/>
              </a:srgbClr>
            </a:outerShdw>
          </a:effectLst>
        </p:spPr>
      </p:pic>
      <p:sp>
        <p:nvSpPr>
          <p:cNvPr id="11" name="Прямоугольник 10"/>
          <p:cNvSpPr/>
          <p:nvPr/>
        </p:nvSpPr>
        <p:spPr>
          <a:xfrm flipH="1">
            <a:off x="6948264" y="2714620"/>
            <a:ext cx="1767140" cy="923330"/>
          </a:xfrm>
          <a:prstGeom prst="rect">
            <a:avLst/>
          </a:prstGeom>
        </p:spPr>
        <p:txBody>
          <a:bodyPr wrap="square">
            <a:spAutoFit/>
          </a:bodyPr>
          <a:lstStyle/>
          <a:p>
            <a:r>
              <a:rPr lang="ru-RU" b="1" dirty="0" err="1">
                <a:solidFill>
                  <a:srgbClr val="002060"/>
                </a:solidFill>
                <a:latin typeface="Times New Roman" pitchFamily="18" charset="0"/>
                <a:cs typeface="Times New Roman" pitchFamily="18" charset="0"/>
              </a:rPr>
              <a:t>Байбурина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Флюра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Валеевна</a:t>
            </a:r>
            <a:r>
              <a:rPr lang="ru-RU" b="1" dirty="0">
                <a:solidFill>
                  <a:srgbClr val="002060"/>
                </a:solidFill>
                <a:latin typeface="Times New Roman" pitchFamily="18" charset="0"/>
                <a:cs typeface="Times New Roman" pitchFamily="18" charset="0"/>
              </a:rPr>
              <a:t> </a:t>
            </a:r>
            <a:endParaRPr lang="ru-RU" dirty="0">
              <a:solidFill>
                <a:srgbClr val="002060"/>
              </a:solidFill>
              <a:latin typeface="Times New Roman" pitchFamily="18" charset="0"/>
              <a:cs typeface="Times New Roman" pitchFamily="18" charset="0"/>
            </a:endParaRPr>
          </a:p>
        </p:txBody>
      </p:sp>
      <p:pic>
        <p:nvPicPr>
          <p:cNvPr id="12" name="Рисунок 11" descr="E:\З.Хфото-встречи100лет\SDC10498.JPG"/>
          <p:cNvPicPr/>
          <p:nvPr/>
        </p:nvPicPr>
        <p:blipFill rotWithShape="1">
          <a:blip r:embed="rId7" cstate="print">
            <a:extLst>
              <a:ext uri="{28A0092B-C50C-407E-A947-70E740481C1C}">
                <a14:useLocalDpi xmlns="" xmlns:a14="http://schemas.microsoft.com/office/drawing/2010/main" val="0"/>
              </a:ext>
            </a:extLst>
          </a:blip>
          <a:srcRect l="70763" t="4915" r="2691" b="43458"/>
          <a:stretch/>
        </p:blipFill>
        <p:spPr bwMode="auto">
          <a:xfrm>
            <a:off x="467545" y="3643314"/>
            <a:ext cx="1604126" cy="1877536"/>
          </a:xfrm>
          <a:prstGeom prst="rect">
            <a:avLst/>
          </a:prstGeom>
          <a:noFill/>
          <a:ln>
            <a:noFill/>
          </a:ln>
          <a:extLst>
            <a:ext uri="{53640926-AAD7-44D8-BBD7-CCE9431645EC}">
              <a14:shadowObscured xmlns="" xmlns:a14="http://schemas.microsoft.com/office/drawing/2010/main"/>
            </a:ext>
          </a:extLst>
        </p:spPr>
      </p:pic>
      <p:sp>
        <p:nvSpPr>
          <p:cNvPr id="13" name="Прямоугольник 12"/>
          <p:cNvSpPr/>
          <p:nvPr/>
        </p:nvSpPr>
        <p:spPr>
          <a:xfrm>
            <a:off x="467545" y="5552658"/>
            <a:ext cx="2016224" cy="646331"/>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ru-RU" b="1" dirty="0">
                <a:solidFill>
                  <a:srgbClr val="002060"/>
                </a:solidFill>
                <a:latin typeface="Times New Roman" pitchFamily="18" charset="0"/>
                <a:cs typeface="Times New Roman" pitchFamily="18" charset="0"/>
              </a:rPr>
              <a:t>Насырова Римма </a:t>
            </a:r>
            <a:r>
              <a:rPr lang="ru-RU" b="1" dirty="0" err="1">
                <a:solidFill>
                  <a:srgbClr val="002060"/>
                </a:solidFill>
                <a:latin typeface="Times New Roman" pitchFamily="18" charset="0"/>
                <a:cs typeface="Times New Roman" pitchFamily="18" charset="0"/>
              </a:rPr>
              <a:t>Хамитовна</a:t>
            </a:r>
            <a:r>
              <a:rPr lang="ru-RU" b="1" dirty="0">
                <a:solidFill>
                  <a:srgbClr val="002060"/>
                </a:solidFill>
                <a:latin typeface="Times New Roman" pitchFamily="18" charset="0"/>
                <a:cs typeface="Times New Roman" pitchFamily="18" charset="0"/>
              </a:rPr>
              <a:t> </a:t>
            </a:r>
            <a:endParaRPr lang="ru-RU" dirty="0">
              <a:solidFill>
                <a:srgbClr val="002060"/>
              </a:solidFill>
              <a:latin typeface="Times New Roman" pitchFamily="18" charset="0"/>
              <a:cs typeface="Times New Roman" pitchFamily="18" charset="0"/>
            </a:endParaRPr>
          </a:p>
        </p:txBody>
      </p:sp>
      <p:pic>
        <p:nvPicPr>
          <p:cNvPr id="14" name="Рисунок 13" descr="C:\Users\User\Desktop\IMG_9620.JPG"/>
          <p:cNvPicPr/>
          <p:nvPr/>
        </p:nvPicPr>
        <p:blipFill rotWithShape="1">
          <a:blip r:embed="rId8" cstate="print">
            <a:extLst>
              <a:ext uri="{28A0092B-C50C-407E-A947-70E740481C1C}">
                <a14:useLocalDpi xmlns="" xmlns:a14="http://schemas.microsoft.com/office/drawing/2010/main" val="0"/>
              </a:ext>
            </a:extLst>
          </a:blip>
          <a:srcRect b="25565"/>
          <a:stretch/>
        </p:blipFill>
        <p:spPr bwMode="auto">
          <a:xfrm>
            <a:off x="2696044" y="3625498"/>
            <a:ext cx="1609870" cy="1989952"/>
          </a:xfrm>
          <a:prstGeom prst="rect">
            <a:avLst/>
          </a:prstGeom>
          <a:noFill/>
          <a:ln>
            <a:noFill/>
          </a:ln>
          <a:extLst>
            <a:ext uri="{53640926-AAD7-44D8-BBD7-CCE9431645EC}">
              <a14:shadowObscured xmlns="" xmlns:a14="http://schemas.microsoft.com/office/drawing/2010/main"/>
            </a:ext>
          </a:extLst>
        </p:spPr>
      </p:pic>
      <p:sp>
        <p:nvSpPr>
          <p:cNvPr id="15" name="Прямоугольник 14"/>
          <p:cNvSpPr/>
          <p:nvPr/>
        </p:nvSpPr>
        <p:spPr>
          <a:xfrm>
            <a:off x="2789996" y="5552657"/>
            <a:ext cx="1782005" cy="92333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ru-RU" b="1" dirty="0" err="1">
                <a:solidFill>
                  <a:srgbClr val="002060"/>
                </a:solidFill>
                <a:latin typeface="Times New Roman" pitchFamily="18" charset="0"/>
                <a:cs typeface="Times New Roman" pitchFamily="18" charset="0"/>
              </a:rPr>
              <a:t>Семахин</a:t>
            </a:r>
            <a:r>
              <a:rPr lang="ru-RU" b="1" dirty="0">
                <a:solidFill>
                  <a:srgbClr val="002060"/>
                </a:solidFill>
                <a:latin typeface="Times New Roman" pitchFamily="18" charset="0"/>
                <a:cs typeface="Times New Roman" pitchFamily="18" charset="0"/>
              </a:rPr>
              <a:t> Павел Иванович</a:t>
            </a:r>
            <a:endParaRPr lang="ru-RU" dirty="0">
              <a:solidFill>
                <a:srgbClr val="002060"/>
              </a:solidFill>
              <a:latin typeface="Times New Roman" pitchFamily="18" charset="0"/>
              <a:cs typeface="Times New Roman" pitchFamily="18" charset="0"/>
            </a:endParaRPr>
          </a:p>
        </p:txBody>
      </p:sp>
      <p:pic>
        <p:nvPicPr>
          <p:cNvPr id="16" name="Рисунок 15" descr="F:\Дилара2\презент моей библ\80.tif"/>
          <p:cNvPicPr/>
          <p:nvPr/>
        </p:nvPicPr>
        <p:blipFill rotWithShape="1">
          <a:blip r:embed="rId9">
            <a:extLst>
              <a:ext uri="{28A0092B-C50C-407E-A947-70E740481C1C}">
                <a14:useLocalDpi xmlns="" xmlns:a14="http://schemas.microsoft.com/office/drawing/2010/main" val="0"/>
              </a:ext>
            </a:extLst>
          </a:blip>
          <a:srcRect l="43160" t="22967" r="41106" b="40270"/>
          <a:stretch/>
        </p:blipFill>
        <p:spPr bwMode="auto">
          <a:xfrm>
            <a:off x="5043017" y="3740536"/>
            <a:ext cx="1473200" cy="1903095"/>
          </a:xfrm>
          <a:prstGeom prst="rect">
            <a:avLst/>
          </a:prstGeom>
          <a:noFill/>
          <a:ln>
            <a:noFill/>
          </a:ln>
          <a:extLst>
            <a:ext uri="{53640926-AAD7-44D8-BBD7-CCE9431645EC}">
              <a14:shadowObscured xmlns="" xmlns:a14="http://schemas.microsoft.com/office/drawing/2010/main"/>
            </a:ext>
          </a:extLst>
        </p:spPr>
      </p:pic>
      <p:sp>
        <p:nvSpPr>
          <p:cNvPr id="17" name="Прямоугольник 16"/>
          <p:cNvSpPr/>
          <p:nvPr/>
        </p:nvSpPr>
        <p:spPr>
          <a:xfrm>
            <a:off x="4572000" y="5643630"/>
            <a:ext cx="2357453" cy="646331"/>
          </a:xfrm>
          <a:prstGeom prst="rect">
            <a:avLst/>
          </a:prstGeom>
        </p:spPr>
        <p:txBody>
          <a:bodyPr wrap="square">
            <a:spAutoFit/>
          </a:bodyPr>
          <a:lstStyle/>
          <a:p>
            <a:r>
              <a:rPr lang="ru-RU" b="1" dirty="0" err="1">
                <a:solidFill>
                  <a:srgbClr val="002060"/>
                </a:solidFill>
                <a:latin typeface="Times New Roman" pitchFamily="18" charset="0"/>
                <a:cs typeface="Times New Roman" pitchFamily="18" charset="0"/>
              </a:rPr>
              <a:t>Урманова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Расима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Шарафелисламовна</a:t>
            </a:r>
            <a:r>
              <a:rPr lang="ru-RU" b="1" dirty="0">
                <a:solidFill>
                  <a:srgbClr val="002060"/>
                </a:solidFill>
                <a:latin typeface="Times New Roman" pitchFamily="18" charset="0"/>
                <a:cs typeface="Times New Roman" pitchFamily="18" charset="0"/>
              </a:rPr>
              <a:t> </a:t>
            </a:r>
            <a:endParaRPr lang="ru-RU" dirty="0">
              <a:solidFill>
                <a:srgbClr val="002060"/>
              </a:solidFill>
              <a:latin typeface="Times New Roman" pitchFamily="18" charset="0"/>
              <a:cs typeface="Times New Roman" pitchFamily="18" charset="0"/>
            </a:endParaRPr>
          </a:p>
        </p:txBody>
      </p:sp>
      <p:pic>
        <p:nvPicPr>
          <p:cNvPr id="18" name="Рисунок 17" descr="G:\DCIM\101SSCAM\SDC10131.JPG"/>
          <p:cNvPicPr/>
          <p:nvPr/>
        </p:nvPicPr>
        <p:blipFill rotWithShape="1">
          <a:blip r:embed="rId10" cstate="print">
            <a:extLst>
              <a:ext uri="{28A0092B-C50C-407E-A947-70E740481C1C}">
                <a14:useLocalDpi xmlns="" xmlns:a14="http://schemas.microsoft.com/office/drawing/2010/main" val="0"/>
              </a:ext>
            </a:extLst>
          </a:blip>
          <a:srcRect l="19474" t="2233" r="25603"/>
          <a:stretch/>
        </p:blipFill>
        <p:spPr bwMode="auto">
          <a:xfrm>
            <a:off x="6948264" y="3653679"/>
            <a:ext cx="1726934" cy="1978025"/>
          </a:xfrm>
          <a:prstGeom prst="rect">
            <a:avLst/>
          </a:prstGeom>
          <a:noFill/>
          <a:ln>
            <a:noFill/>
          </a:ln>
          <a:extLst>
            <a:ext uri="{53640926-AAD7-44D8-BBD7-CCE9431645EC}">
              <a14:shadowObscured xmlns="" xmlns:a14="http://schemas.microsoft.com/office/drawing/2010/main"/>
            </a:ext>
          </a:extLst>
        </p:spPr>
      </p:pic>
      <p:sp>
        <p:nvSpPr>
          <p:cNvPr id="19" name="Прямоугольник 18"/>
          <p:cNvSpPr/>
          <p:nvPr/>
        </p:nvSpPr>
        <p:spPr>
          <a:xfrm rot="10800000" flipH="1" flipV="1">
            <a:off x="6804250" y="5737323"/>
            <a:ext cx="2160238" cy="646331"/>
          </a:xfrm>
          <a:prstGeom prst="rect">
            <a:avLst/>
          </a:prstGeom>
        </p:spPr>
        <p:txBody>
          <a:bodyPr wrap="square">
            <a:spAutoFit/>
          </a:bodyPr>
          <a:lstStyle/>
          <a:p>
            <a:r>
              <a:rPr lang="ru-RU" b="1" dirty="0" err="1">
                <a:solidFill>
                  <a:srgbClr val="002060"/>
                </a:solidFill>
                <a:latin typeface="Times New Roman" pitchFamily="18" charset="0"/>
                <a:cs typeface="Times New Roman" pitchFamily="18" charset="0"/>
              </a:rPr>
              <a:t>Урманова</a:t>
            </a:r>
            <a:r>
              <a:rPr lang="ru-RU" b="1" dirty="0">
                <a:solidFill>
                  <a:srgbClr val="002060"/>
                </a:solidFill>
                <a:latin typeface="Times New Roman" pitchFamily="18" charset="0"/>
                <a:cs typeface="Times New Roman" pitchFamily="18" charset="0"/>
              </a:rPr>
              <a:t> Роза </a:t>
            </a:r>
            <a:r>
              <a:rPr lang="ru-RU" b="1" dirty="0" err="1">
                <a:solidFill>
                  <a:srgbClr val="002060"/>
                </a:solidFill>
                <a:latin typeface="Times New Roman" pitchFamily="18" charset="0"/>
                <a:cs typeface="Times New Roman" pitchFamily="18" charset="0"/>
              </a:rPr>
              <a:t>Минниахметовна</a:t>
            </a:r>
            <a:endParaRPr lang="ru-RU"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7545109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3" name="Прямоугольник 2"/>
          <p:cNvSpPr/>
          <p:nvPr/>
        </p:nvSpPr>
        <p:spPr>
          <a:xfrm>
            <a:off x="1571604" y="764704"/>
            <a:ext cx="5643602" cy="523220"/>
          </a:xfrm>
          <a:prstGeom prst="rect">
            <a:avLst/>
          </a:prstGeom>
        </p:spPr>
        <p:txBody>
          <a:bodyPr wrap="square">
            <a:spAutoFit/>
          </a:bodyPr>
          <a:lstStyle/>
          <a:p>
            <a:r>
              <a:rPr lang="ba-RU" sz="2800" b="1" dirty="0">
                <a:latin typeface="Times New Roman" pitchFamily="18" charset="0"/>
                <a:cs typeface="Times New Roman" pitchFamily="18" charset="0"/>
              </a:rPr>
              <a:t>Чувалкиповский сельсовет </a:t>
            </a:r>
            <a:endParaRPr lang="ru-RU" sz="2800" dirty="0">
              <a:latin typeface="Times New Roman" pitchFamily="18" charset="0"/>
              <a:cs typeface="Times New Roman" pitchFamily="18" charset="0"/>
            </a:endParaRPr>
          </a:p>
        </p:txBody>
      </p:sp>
      <p:sp>
        <p:nvSpPr>
          <p:cNvPr id="4" name="Прямоугольник 3"/>
          <p:cNvSpPr/>
          <p:nvPr/>
        </p:nvSpPr>
        <p:spPr>
          <a:xfrm>
            <a:off x="1142976" y="1643050"/>
            <a:ext cx="5715024" cy="2554545"/>
          </a:xfrm>
          <a:prstGeom prst="rect">
            <a:avLst/>
          </a:prstGeom>
        </p:spPr>
        <p:txBody>
          <a:bodyPr wrap="square">
            <a:spAutoFit/>
          </a:bodyPr>
          <a:lstStyle/>
          <a:p>
            <a:r>
              <a:rPr lang="ru-RU" sz="2000" b="1" i="1" u="sng" dirty="0">
                <a:solidFill>
                  <a:srgbClr val="002060"/>
                </a:solidFill>
                <a:latin typeface="Times New Roman" pitchFamily="18" charset="0"/>
                <a:cs typeface="Times New Roman" pitchFamily="18" charset="0"/>
              </a:rPr>
              <a:t>Центр – с. </a:t>
            </a:r>
            <a:r>
              <a:rPr lang="ru-RU" sz="2000" b="1" i="1" u="sng" dirty="0" err="1">
                <a:solidFill>
                  <a:srgbClr val="002060"/>
                </a:solidFill>
                <a:latin typeface="Times New Roman" pitchFamily="18" charset="0"/>
                <a:cs typeface="Times New Roman" pitchFamily="18" charset="0"/>
              </a:rPr>
              <a:t>Старомусино</a:t>
            </a:r>
            <a:r>
              <a:rPr lang="ru-RU" sz="2000" b="1" u="sng" dirty="0">
                <a:solidFill>
                  <a:srgbClr val="002060"/>
                </a:solidFill>
                <a:latin typeface="Times New Roman" pitchFamily="18" charset="0"/>
                <a:cs typeface="Times New Roman" pitchFamily="18" charset="0"/>
              </a:rPr>
              <a:t> </a:t>
            </a:r>
            <a:br>
              <a:rPr lang="ru-RU" sz="2000" b="1" u="sng" dirty="0">
                <a:solidFill>
                  <a:srgbClr val="002060"/>
                </a:solidFill>
                <a:latin typeface="Times New Roman" pitchFamily="18" charset="0"/>
                <a:cs typeface="Times New Roman" pitchFamily="18" charset="0"/>
              </a:rPr>
            </a:br>
            <a:r>
              <a:rPr lang="ru-RU" sz="2000" b="1" dirty="0">
                <a:solidFill>
                  <a:srgbClr val="002060"/>
                </a:solidFill>
                <a:latin typeface="Times New Roman" pitchFamily="18" charset="0"/>
                <a:cs typeface="Times New Roman" pitchFamily="18" charset="0"/>
              </a:rPr>
              <a:t>д. </a:t>
            </a:r>
            <a:r>
              <a:rPr lang="ru-RU" sz="2000" b="1" dirty="0" err="1">
                <a:solidFill>
                  <a:srgbClr val="002060"/>
                </a:solidFill>
                <a:latin typeface="Times New Roman" pitchFamily="18" charset="0"/>
                <a:cs typeface="Times New Roman" pitchFamily="18" charset="0"/>
              </a:rPr>
              <a:t>Абраево</a:t>
            </a:r>
            <a:r>
              <a:rPr lang="ru-RU" sz="2000" b="1" dirty="0">
                <a:solidFill>
                  <a:srgbClr val="002060"/>
                </a:solidFill>
                <a:latin typeface="Times New Roman" pitchFamily="18" charset="0"/>
                <a:cs typeface="Times New Roman" pitchFamily="18" charset="0"/>
              </a:rPr>
              <a:t> </a:t>
            </a:r>
            <a:br>
              <a:rPr lang="ru-RU" sz="2000" b="1" dirty="0">
                <a:solidFill>
                  <a:srgbClr val="002060"/>
                </a:solidFill>
                <a:latin typeface="Times New Roman" pitchFamily="18" charset="0"/>
                <a:cs typeface="Times New Roman" pitchFamily="18" charset="0"/>
              </a:rPr>
            </a:br>
            <a:r>
              <a:rPr lang="ru-RU" sz="2000" b="1" dirty="0">
                <a:solidFill>
                  <a:srgbClr val="002060"/>
                </a:solidFill>
                <a:latin typeface="Times New Roman" pitchFamily="18" charset="0"/>
                <a:cs typeface="Times New Roman" pitchFamily="18" charset="0"/>
              </a:rPr>
              <a:t>с. </a:t>
            </a:r>
            <a:r>
              <a:rPr lang="ru-RU" sz="2000" b="1" dirty="0" err="1">
                <a:solidFill>
                  <a:srgbClr val="002060"/>
                </a:solidFill>
                <a:latin typeface="Times New Roman" pitchFamily="18" charset="0"/>
                <a:cs typeface="Times New Roman" pitchFamily="18" charset="0"/>
              </a:rPr>
              <a:t>Кызылга</a:t>
            </a:r>
            <a:r>
              <a:rPr lang="ru-RU" sz="2000" b="1" dirty="0">
                <a:solidFill>
                  <a:srgbClr val="002060"/>
                </a:solidFill>
                <a:latin typeface="Times New Roman" pitchFamily="18" charset="0"/>
                <a:cs typeface="Times New Roman" pitchFamily="18" charset="0"/>
              </a:rPr>
              <a:t> </a:t>
            </a:r>
            <a:br>
              <a:rPr lang="ru-RU" sz="2000" b="1" dirty="0">
                <a:solidFill>
                  <a:srgbClr val="002060"/>
                </a:solidFill>
                <a:latin typeface="Times New Roman" pitchFamily="18" charset="0"/>
                <a:cs typeface="Times New Roman" pitchFamily="18" charset="0"/>
              </a:rPr>
            </a:br>
            <a:r>
              <a:rPr lang="ru-RU" sz="2000" b="1" dirty="0">
                <a:solidFill>
                  <a:srgbClr val="002060"/>
                </a:solidFill>
                <a:latin typeface="Times New Roman" pitchFamily="18" charset="0"/>
                <a:cs typeface="Times New Roman" pitchFamily="18" charset="0"/>
              </a:rPr>
              <a:t>с. </a:t>
            </a:r>
            <a:r>
              <a:rPr lang="ru-RU" sz="2000" b="1" dirty="0" err="1">
                <a:solidFill>
                  <a:srgbClr val="002060"/>
                </a:solidFill>
                <a:latin typeface="Times New Roman" pitchFamily="18" charset="0"/>
                <a:cs typeface="Times New Roman" pitchFamily="18" charset="0"/>
              </a:rPr>
              <a:t>Новокиевка</a:t>
            </a:r>
            <a:r>
              <a:rPr lang="ru-RU" sz="2000" b="1" dirty="0">
                <a:solidFill>
                  <a:srgbClr val="002060"/>
                </a:solidFill>
                <a:latin typeface="Times New Roman" pitchFamily="18" charset="0"/>
                <a:cs typeface="Times New Roman" pitchFamily="18" charset="0"/>
              </a:rPr>
              <a:t> </a:t>
            </a:r>
            <a:br>
              <a:rPr lang="ru-RU" sz="2000" b="1" dirty="0">
                <a:solidFill>
                  <a:srgbClr val="002060"/>
                </a:solidFill>
                <a:latin typeface="Times New Roman" pitchFamily="18" charset="0"/>
                <a:cs typeface="Times New Roman" pitchFamily="18" charset="0"/>
              </a:rPr>
            </a:br>
            <a:r>
              <a:rPr lang="ru-RU" sz="2000" b="1" dirty="0">
                <a:solidFill>
                  <a:srgbClr val="002060"/>
                </a:solidFill>
                <a:latin typeface="Times New Roman" pitchFamily="18" charset="0"/>
                <a:cs typeface="Times New Roman" pitchFamily="18" charset="0"/>
              </a:rPr>
              <a:t>с. </a:t>
            </a:r>
            <a:r>
              <a:rPr lang="ru-RU" sz="2000" b="1" dirty="0" err="1">
                <a:solidFill>
                  <a:srgbClr val="002060"/>
                </a:solidFill>
                <a:latin typeface="Times New Roman" pitchFamily="18" charset="0"/>
                <a:cs typeface="Times New Roman" pitchFamily="18" charset="0"/>
              </a:rPr>
              <a:t>Старомусино</a:t>
            </a:r>
            <a:r>
              <a:rPr lang="ru-RU" sz="2000" b="1" dirty="0">
                <a:solidFill>
                  <a:srgbClr val="002060"/>
                </a:solidFill>
                <a:latin typeface="Times New Roman" pitchFamily="18" charset="0"/>
                <a:cs typeface="Times New Roman" pitchFamily="18" charset="0"/>
              </a:rPr>
              <a:t> </a:t>
            </a:r>
            <a:br>
              <a:rPr lang="ru-RU" sz="2000" b="1" dirty="0">
                <a:solidFill>
                  <a:srgbClr val="002060"/>
                </a:solidFill>
                <a:latin typeface="Times New Roman" pitchFamily="18" charset="0"/>
                <a:cs typeface="Times New Roman" pitchFamily="18" charset="0"/>
              </a:rPr>
            </a:br>
            <a:r>
              <a:rPr lang="ru-RU" sz="2000" b="1" dirty="0">
                <a:solidFill>
                  <a:srgbClr val="002060"/>
                </a:solidFill>
                <a:latin typeface="Times New Roman" pitchFamily="18" charset="0"/>
                <a:cs typeface="Times New Roman" pitchFamily="18" charset="0"/>
              </a:rPr>
              <a:t>с. Романовка </a:t>
            </a:r>
            <a:br>
              <a:rPr lang="ru-RU" sz="2000" b="1" dirty="0">
                <a:solidFill>
                  <a:srgbClr val="002060"/>
                </a:solidFill>
                <a:latin typeface="Times New Roman" pitchFamily="18" charset="0"/>
                <a:cs typeface="Times New Roman" pitchFamily="18" charset="0"/>
              </a:rPr>
            </a:br>
            <a:r>
              <a:rPr lang="ru-RU" sz="2000" b="1" dirty="0">
                <a:solidFill>
                  <a:srgbClr val="002060"/>
                </a:solidFill>
                <a:latin typeface="Times New Roman" pitchFamily="18" charset="0"/>
                <a:cs typeface="Times New Roman" pitchFamily="18" charset="0"/>
              </a:rPr>
              <a:t>с. </a:t>
            </a:r>
            <a:r>
              <a:rPr lang="ru-RU" sz="2000" b="1" dirty="0" err="1">
                <a:solidFill>
                  <a:srgbClr val="002060"/>
                </a:solidFill>
                <a:latin typeface="Times New Roman" pitchFamily="18" charset="0"/>
                <a:cs typeface="Times New Roman" pitchFamily="18" charset="0"/>
              </a:rPr>
              <a:t>Теперишево</a:t>
            </a:r>
            <a:r>
              <a:rPr lang="ru-RU" sz="2000" b="1" dirty="0">
                <a:solidFill>
                  <a:srgbClr val="002060"/>
                </a:solidFill>
                <a:latin typeface="Times New Roman" pitchFamily="18" charset="0"/>
                <a:cs typeface="Times New Roman" pitchFamily="18" charset="0"/>
              </a:rPr>
              <a:t> </a:t>
            </a:r>
            <a:br>
              <a:rPr lang="ru-RU" sz="2000" b="1" dirty="0">
                <a:solidFill>
                  <a:srgbClr val="002060"/>
                </a:solidFill>
                <a:latin typeface="Times New Roman" pitchFamily="18" charset="0"/>
                <a:cs typeface="Times New Roman" pitchFamily="18" charset="0"/>
              </a:rPr>
            </a:br>
            <a:r>
              <a:rPr lang="ru-RU" sz="2000" b="1" dirty="0">
                <a:solidFill>
                  <a:srgbClr val="002060"/>
                </a:solidFill>
                <a:latin typeface="Times New Roman" pitchFamily="18" charset="0"/>
                <a:cs typeface="Times New Roman" pitchFamily="18" charset="0"/>
              </a:rPr>
              <a:t>с. </a:t>
            </a:r>
            <a:r>
              <a:rPr lang="ru-RU" sz="2000" b="1" dirty="0" err="1">
                <a:solidFill>
                  <a:srgbClr val="002060"/>
                </a:solidFill>
                <a:latin typeface="Times New Roman" pitchFamily="18" charset="0"/>
                <a:cs typeface="Times New Roman" pitchFamily="18" charset="0"/>
              </a:rPr>
              <a:t>Чувалкипово</a:t>
            </a:r>
            <a:endParaRPr lang="ru-RU" sz="2000" dirty="0">
              <a:solidFill>
                <a:srgbClr val="002060"/>
              </a:solidFill>
              <a:latin typeface="Times New Roman" pitchFamily="18" charset="0"/>
              <a:cs typeface="Times New Roman" pitchFamily="18" charset="0"/>
            </a:endParaRPr>
          </a:p>
        </p:txBody>
      </p:sp>
      <p:pic>
        <p:nvPicPr>
          <p:cNvPr id="12289" name="Picture 1"/>
          <p:cNvPicPr>
            <a:picLocks noChangeAspect="1" noChangeArrowheads="1"/>
          </p:cNvPicPr>
          <p:nvPr/>
        </p:nvPicPr>
        <p:blipFill>
          <a:blip r:embed="rId3"/>
          <a:srcRect/>
          <a:stretch>
            <a:fillRect/>
          </a:stretch>
        </p:blipFill>
        <p:spPr bwMode="auto">
          <a:xfrm>
            <a:off x="3571868" y="2285992"/>
            <a:ext cx="4941265" cy="3025792"/>
          </a:xfrm>
          <a:prstGeom prst="rect">
            <a:avLst/>
          </a:prstGeom>
          <a:noFill/>
          <a:ln w="9525">
            <a:noFill/>
            <a:miter lim="800000"/>
            <a:headEnd/>
            <a:tailEnd/>
          </a:ln>
          <a:effectLst/>
        </p:spPr>
      </p:pic>
    </p:spTree>
    <p:extLst>
      <p:ext uri="{BB962C8B-B14F-4D97-AF65-F5344CB8AC3E}">
        <p14:creationId xmlns="" xmlns:p14="http://schemas.microsoft.com/office/powerpoint/2010/main" val="13769035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3" name="Заголовок 2"/>
          <p:cNvSpPr>
            <a:spLocks noGrp="1"/>
          </p:cNvSpPr>
          <p:nvPr>
            <p:ph type="title"/>
          </p:nvPr>
        </p:nvSpPr>
        <p:spPr>
          <a:xfrm>
            <a:off x="467544" y="274638"/>
            <a:ext cx="8219256" cy="850106"/>
          </a:xfrm>
        </p:spPr>
        <p:txBody>
          <a:bodyPr>
            <a:normAutofit/>
          </a:bodyPr>
          <a:lstStyle/>
          <a:p>
            <a:r>
              <a:rPr lang="ru-RU" sz="2400" b="1" dirty="0" err="1">
                <a:latin typeface="Times New Roman" pitchFamily="18" charset="0"/>
                <a:cs typeface="Times New Roman" pitchFamily="18" charset="0"/>
              </a:rPr>
              <a:t>Өстәмә</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белешмә</a:t>
            </a:r>
            <a:r>
              <a:rPr lang="ru-RU" sz="2400" b="1"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
        <p:nvSpPr>
          <p:cNvPr id="4" name="Объект 3"/>
          <p:cNvSpPr>
            <a:spLocks noGrp="1"/>
          </p:cNvSpPr>
          <p:nvPr>
            <p:ph idx="1"/>
          </p:nvPr>
        </p:nvSpPr>
        <p:spPr>
          <a:xfrm>
            <a:off x="251520" y="1052737"/>
            <a:ext cx="8435280" cy="5073428"/>
          </a:xfrm>
        </p:spPr>
        <p:style>
          <a:lnRef idx="1">
            <a:schemeClr val="accent2"/>
          </a:lnRef>
          <a:fillRef idx="2">
            <a:schemeClr val="accent2"/>
          </a:fillRef>
          <a:effectRef idx="1">
            <a:schemeClr val="accent2"/>
          </a:effectRef>
          <a:fontRef idx="minor">
            <a:schemeClr val="dk1"/>
          </a:fontRef>
        </p:style>
        <p:txBody>
          <a:bodyPr>
            <a:normAutofit fontScale="25000" lnSpcReduction="20000"/>
          </a:bodyPr>
          <a:lstStyle/>
          <a:p>
            <a:pPr marL="0" indent="0">
              <a:buNone/>
            </a:pPr>
            <a:endParaRPr lang="ru-RU" sz="5600" dirty="0">
              <a:latin typeface="Times New Roman" pitchFamily="18" charset="0"/>
              <a:cs typeface="Times New Roman" pitchFamily="18" charset="0"/>
            </a:endParaRPr>
          </a:p>
          <a:p>
            <a:pPr marL="0" indent="0">
              <a:buNone/>
            </a:pPr>
            <a:r>
              <a:rPr lang="tt-RU" sz="5600" b="1" u="sng" dirty="0">
                <a:solidFill>
                  <a:srgbClr val="002060"/>
                </a:solidFill>
                <a:latin typeface="Times New Roman" pitchFamily="18" charset="0"/>
                <a:cs typeface="Times New Roman" pitchFamily="18" charset="0"/>
              </a:rPr>
              <a:t>Абдрахманова Вәсилә Хөснулла </a:t>
            </a:r>
            <a:r>
              <a:rPr lang="tt-RU" sz="5600" b="1" u="sng" dirty="0" smtClean="0">
                <a:solidFill>
                  <a:srgbClr val="002060"/>
                </a:solidFill>
                <a:latin typeface="Times New Roman" pitchFamily="18" charset="0"/>
                <a:cs typeface="Times New Roman" pitchFamily="18" charset="0"/>
              </a:rPr>
              <a:t>кызы</a:t>
            </a:r>
            <a:endParaRPr lang="ru-RU" sz="5600" b="1" dirty="0">
              <a:solidFill>
                <a:srgbClr val="002060"/>
              </a:solidFill>
              <a:latin typeface="Times New Roman" pitchFamily="18" charset="0"/>
              <a:cs typeface="Times New Roman" pitchFamily="18" charset="0"/>
            </a:endParaRPr>
          </a:p>
          <a:p>
            <a:pPr marL="0" indent="0">
              <a:buNone/>
            </a:pPr>
            <a:r>
              <a:rPr lang="tt-RU" sz="5600" b="1" dirty="0" smtClean="0">
                <a:solidFill>
                  <a:srgbClr val="002060"/>
                </a:solidFill>
                <a:latin typeface="Times New Roman" pitchFamily="18" charset="0"/>
                <a:cs typeface="Times New Roman" pitchFamily="18" charset="0"/>
              </a:rPr>
              <a:t>1931 </a:t>
            </a:r>
            <a:r>
              <a:rPr lang="tt-RU" sz="5600" b="1" dirty="0">
                <a:solidFill>
                  <a:srgbClr val="002060"/>
                </a:solidFill>
                <a:latin typeface="Times New Roman" pitchFamily="18" charset="0"/>
                <a:cs typeface="Times New Roman" pitchFamily="18" charset="0"/>
              </a:rPr>
              <a:t>нче елда Башкортостан Республикасы  Чишмә районының  Бәкәй авылында   туган.Сугыш башланганда Вәсилә  Хөснулла кызына 10 яшь була.  “Сталинче”  колхозы  колхозчысы. Сугыш   елларында әнисенә ияреп  колхоз эшләрендә актив катнаша. Сугыштан соң да колхозда эшлəп хаклы ялга чыга</a:t>
            </a:r>
            <a:r>
              <a:rPr lang="tt-RU" sz="5600" b="1" dirty="0" smtClean="0">
                <a:solidFill>
                  <a:srgbClr val="002060"/>
                </a:solidFill>
                <a:latin typeface="Times New Roman" pitchFamily="18" charset="0"/>
                <a:cs typeface="Times New Roman" pitchFamily="18" charset="0"/>
              </a:rPr>
              <a:t>.</a:t>
            </a:r>
            <a:r>
              <a:rPr lang="tt-RU" sz="5600" b="1" dirty="0">
                <a:solidFill>
                  <a:srgbClr val="002060"/>
                </a:solidFill>
                <a:latin typeface="Times New Roman" pitchFamily="18" charset="0"/>
                <a:cs typeface="Times New Roman" pitchFamily="18" charset="0"/>
              </a:rPr>
              <a:t> </a:t>
            </a:r>
            <a:endParaRPr lang="ru-RU" sz="5600" b="1" dirty="0">
              <a:solidFill>
                <a:srgbClr val="002060"/>
              </a:solidFill>
              <a:latin typeface="Times New Roman" pitchFamily="18" charset="0"/>
              <a:cs typeface="Times New Roman" pitchFamily="18" charset="0"/>
            </a:endParaRPr>
          </a:p>
          <a:p>
            <a:pPr marL="0" indent="0">
              <a:buNone/>
            </a:pPr>
            <a:r>
              <a:rPr lang="tt-RU" sz="5600" b="1" u="sng" dirty="0" smtClean="0">
                <a:solidFill>
                  <a:srgbClr val="002060"/>
                </a:solidFill>
                <a:latin typeface="Times New Roman" pitchFamily="18" charset="0"/>
                <a:cs typeface="Times New Roman" pitchFamily="18" charset="0"/>
              </a:rPr>
              <a:t>Әхмәтҗанова </a:t>
            </a:r>
            <a:r>
              <a:rPr lang="tt-RU" sz="5600" b="1" u="sng" dirty="0">
                <a:solidFill>
                  <a:srgbClr val="002060"/>
                </a:solidFill>
                <a:latin typeface="Times New Roman" pitchFamily="18" charset="0"/>
                <a:cs typeface="Times New Roman" pitchFamily="18" charset="0"/>
              </a:rPr>
              <a:t>Мәгүзә  Мәҗит кызы</a:t>
            </a:r>
            <a:endParaRPr lang="ru-RU" sz="5600" b="1" dirty="0">
              <a:solidFill>
                <a:srgbClr val="002060"/>
              </a:solidFill>
              <a:latin typeface="Times New Roman" pitchFamily="18" charset="0"/>
              <a:cs typeface="Times New Roman" pitchFamily="18" charset="0"/>
            </a:endParaRPr>
          </a:p>
          <a:p>
            <a:pPr marL="0" indent="0">
              <a:buNone/>
            </a:pPr>
            <a:r>
              <a:rPr lang="tt-RU" sz="5600" b="1" dirty="0">
                <a:solidFill>
                  <a:srgbClr val="002060"/>
                </a:solidFill>
                <a:latin typeface="Times New Roman" pitchFamily="18" charset="0"/>
                <a:cs typeface="Times New Roman" pitchFamily="18" charset="0"/>
              </a:rPr>
              <a:t>1929 нчы елда Башкортостан Республикасы  Чишмә районының  Иске Муса авылында туган. Сугыш башланганда  Мәгүзә  Мәҗит кызына  12 яшь була.   “Сталинче”  колхозы  колхозчысы.  Хаклы ялга чыкканчы колхозда эшли.</a:t>
            </a:r>
            <a:endParaRPr lang="ru-RU" sz="5600" b="1" dirty="0">
              <a:solidFill>
                <a:srgbClr val="002060"/>
              </a:solidFill>
              <a:latin typeface="Times New Roman" pitchFamily="18" charset="0"/>
              <a:cs typeface="Times New Roman" pitchFamily="18" charset="0"/>
            </a:endParaRPr>
          </a:p>
          <a:p>
            <a:pPr marL="0" indent="0">
              <a:buNone/>
            </a:pPr>
            <a:r>
              <a:rPr lang="tt-RU" sz="5600" b="1" u="sng" dirty="0" smtClean="0">
                <a:solidFill>
                  <a:srgbClr val="002060"/>
                </a:solidFill>
                <a:latin typeface="Times New Roman" pitchFamily="18" charset="0"/>
                <a:cs typeface="Times New Roman" pitchFamily="18" charset="0"/>
              </a:rPr>
              <a:t>Басыров </a:t>
            </a:r>
            <a:r>
              <a:rPr lang="tt-RU" sz="5600" b="1" u="sng" dirty="0">
                <a:solidFill>
                  <a:srgbClr val="002060"/>
                </a:solidFill>
                <a:latin typeface="Times New Roman" pitchFamily="18" charset="0"/>
                <a:cs typeface="Times New Roman" pitchFamily="18" charset="0"/>
              </a:rPr>
              <a:t>Рифгат Шамгун улы</a:t>
            </a:r>
            <a:endParaRPr lang="ru-RU" sz="5600" b="1" dirty="0">
              <a:solidFill>
                <a:srgbClr val="002060"/>
              </a:solidFill>
              <a:latin typeface="Times New Roman" pitchFamily="18" charset="0"/>
              <a:cs typeface="Times New Roman" pitchFamily="18" charset="0"/>
            </a:endParaRPr>
          </a:p>
          <a:p>
            <a:pPr marL="0" indent="0">
              <a:buNone/>
            </a:pPr>
            <a:r>
              <a:rPr lang="tt-RU" sz="5600" b="1" dirty="0">
                <a:solidFill>
                  <a:srgbClr val="002060"/>
                </a:solidFill>
                <a:latin typeface="Times New Roman" pitchFamily="18" charset="0"/>
                <a:cs typeface="Times New Roman" pitchFamily="18" charset="0"/>
              </a:rPr>
              <a:t>1931 нче елда Башкортостан Республикасы   Кушнаренко районы Иске Тукмаклы авылында туган .Сугыш башланганда  10 яшьтә була.  “Сталинче”  колхозы колхозчысы. </a:t>
            </a:r>
            <a:endParaRPr lang="ru-RU" sz="5600" b="1" dirty="0">
              <a:solidFill>
                <a:srgbClr val="002060"/>
              </a:solidFill>
              <a:latin typeface="Times New Roman" pitchFamily="18" charset="0"/>
              <a:cs typeface="Times New Roman" pitchFamily="18" charset="0"/>
            </a:endParaRPr>
          </a:p>
          <a:p>
            <a:pPr marL="0" indent="0">
              <a:buNone/>
            </a:pPr>
            <a:r>
              <a:rPr lang="tt-RU" sz="5600" b="1" dirty="0">
                <a:solidFill>
                  <a:srgbClr val="002060"/>
                </a:solidFill>
                <a:latin typeface="Times New Roman" pitchFamily="18" charset="0"/>
                <a:cs typeface="Times New Roman" pitchFamily="18" charset="0"/>
              </a:rPr>
              <a:t>Иске Муса авылына  мал врачы булып эшкə килə. Хаклы ялга чыкканчы  колхозда эшли.</a:t>
            </a:r>
            <a:endParaRPr lang="ru-RU" sz="5600" b="1" dirty="0">
              <a:solidFill>
                <a:srgbClr val="002060"/>
              </a:solidFill>
              <a:latin typeface="Times New Roman" pitchFamily="18" charset="0"/>
              <a:cs typeface="Times New Roman" pitchFamily="18" charset="0"/>
            </a:endParaRPr>
          </a:p>
          <a:p>
            <a:pPr marL="0" indent="0">
              <a:buNone/>
            </a:pPr>
            <a:r>
              <a:rPr lang="tt-RU" sz="5600" b="1" dirty="0">
                <a:solidFill>
                  <a:srgbClr val="002060"/>
                </a:solidFill>
                <a:latin typeface="Times New Roman" pitchFamily="18" charset="0"/>
                <a:cs typeface="Times New Roman" pitchFamily="18" charset="0"/>
              </a:rPr>
              <a:t> </a:t>
            </a:r>
            <a:r>
              <a:rPr lang="tt-RU" sz="5600" b="1" u="sng" dirty="0" smtClean="0">
                <a:solidFill>
                  <a:srgbClr val="002060"/>
                </a:solidFill>
                <a:latin typeface="Times New Roman" pitchFamily="18" charset="0"/>
                <a:cs typeface="Times New Roman" pitchFamily="18" charset="0"/>
              </a:rPr>
              <a:t>Гайзатова </a:t>
            </a:r>
            <a:r>
              <a:rPr lang="tt-RU" sz="5600" b="1" u="sng" dirty="0">
                <a:solidFill>
                  <a:srgbClr val="002060"/>
                </a:solidFill>
                <a:latin typeface="Times New Roman" pitchFamily="18" charset="0"/>
                <a:cs typeface="Times New Roman" pitchFamily="18" charset="0"/>
              </a:rPr>
              <a:t>(Ардаширова) Мәдһия Бәдретдин кызы</a:t>
            </a:r>
            <a:endParaRPr lang="ru-RU" sz="5600" b="1" dirty="0">
              <a:solidFill>
                <a:srgbClr val="002060"/>
              </a:solidFill>
              <a:latin typeface="Times New Roman" pitchFamily="18" charset="0"/>
              <a:cs typeface="Times New Roman" pitchFamily="18" charset="0"/>
            </a:endParaRPr>
          </a:p>
          <a:p>
            <a:pPr marL="0" indent="0">
              <a:buNone/>
            </a:pPr>
            <a:r>
              <a:rPr lang="tt-RU" sz="5600" b="1" dirty="0">
                <a:solidFill>
                  <a:srgbClr val="002060"/>
                </a:solidFill>
                <a:latin typeface="Times New Roman" pitchFamily="18" charset="0"/>
                <a:cs typeface="Times New Roman" pitchFamily="18" charset="0"/>
              </a:rPr>
              <a:t>1926 нчы елда Башкортостан Республикасы  Чишмә районының  Кызылгы авылын</a:t>
            </a:r>
            <a:r>
              <a:rPr lang="ru-RU" sz="5600" b="1" dirty="0">
                <a:solidFill>
                  <a:srgbClr val="002060"/>
                </a:solidFill>
                <a:latin typeface="Times New Roman" pitchFamily="18" charset="0"/>
                <a:cs typeface="Times New Roman" pitchFamily="18" charset="0"/>
              </a:rPr>
              <a:t>да </a:t>
            </a:r>
            <a:r>
              <a:rPr lang="ru-RU" sz="5600" b="1" dirty="0" err="1">
                <a:solidFill>
                  <a:srgbClr val="002060"/>
                </a:solidFill>
                <a:latin typeface="Times New Roman" pitchFamily="18" charset="0"/>
                <a:cs typeface="Times New Roman" pitchFamily="18" charset="0"/>
              </a:rPr>
              <a:t>туган</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Сугыш</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башланганда</a:t>
            </a:r>
            <a:r>
              <a:rPr lang="ru-RU" sz="5600" b="1" dirty="0">
                <a:solidFill>
                  <a:srgbClr val="002060"/>
                </a:solidFill>
                <a:latin typeface="Times New Roman" pitchFamily="18" charset="0"/>
                <a:cs typeface="Times New Roman" pitchFamily="18" charset="0"/>
              </a:rPr>
              <a:t> 15 </a:t>
            </a:r>
            <a:r>
              <a:rPr lang="ru-RU" sz="5600" b="1" dirty="0" err="1">
                <a:solidFill>
                  <a:srgbClr val="002060"/>
                </a:solidFill>
                <a:latin typeface="Times New Roman" pitchFamily="18" charset="0"/>
                <a:cs typeface="Times New Roman" pitchFamily="18" charset="0"/>
              </a:rPr>
              <a:t>яшьлек</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кыз</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була</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Мәдхия</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Бадретдин</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кызын</a:t>
            </a:r>
            <a:r>
              <a:rPr lang="ru-RU" sz="5600" b="1" dirty="0">
                <a:solidFill>
                  <a:srgbClr val="002060"/>
                </a:solidFill>
                <a:latin typeface="Times New Roman" pitchFamily="18" charset="0"/>
                <a:cs typeface="Times New Roman" pitchFamily="18" charset="0"/>
              </a:rPr>
              <a:t> да  </a:t>
            </a:r>
            <a:r>
              <a:rPr lang="ru-RU" sz="5600" b="1" dirty="0" err="1">
                <a:solidFill>
                  <a:srgbClr val="002060"/>
                </a:solidFill>
                <a:latin typeface="Times New Roman" pitchFamily="18" charset="0"/>
                <a:cs typeface="Times New Roman" pitchFamily="18" charset="0"/>
              </a:rPr>
              <a:t>сугыш</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урап</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узмый</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Аны</a:t>
            </a:r>
            <a:r>
              <a:rPr lang="ru-RU" sz="5600" b="1" dirty="0">
                <a:solidFill>
                  <a:srgbClr val="002060"/>
                </a:solidFill>
                <a:latin typeface="Times New Roman" pitchFamily="18" charset="0"/>
                <a:cs typeface="Times New Roman" pitchFamily="18" charset="0"/>
              </a:rPr>
              <a:t> да торф </a:t>
            </a:r>
            <a:r>
              <a:rPr lang="ru-RU" sz="5600" b="1" dirty="0" err="1">
                <a:solidFill>
                  <a:srgbClr val="002060"/>
                </a:solidFill>
                <a:latin typeface="Times New Roman" pitchFamily="18" charset="0"/>
                <a:cs typeface="Times New Roman" pitchFamily="18" charset="0"/>
              </a:rPr>
              <a:t>кисәргә</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җибәрәләр</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Олылар</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белән</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беррәттән</a:t>
            </a:r>
            <a:r>
              <a:rPr lang="ru-RU" sz="5600" b="1" dirty="0">
                <a:solidFill>
                  <a:srgbClr val="002060"/>
                </a:solidFill>
                <a:latin typeface="Times New Roman" pitchFamily="18" charset="0"/>
                <a:cs typeface="Times New Roman" pitchFamily="18" charset="0"/>
              </a:rPr>
              <a:t> д</a:t>
            </a:r>
            <a:r>
              <a:rPr lang="ba-RU" sz="5600" b="1" dirty="0">
                <a:solidFill>
                  <a:srgbClr val="002060"/>
                </a:solidFill>
                <a:latin typeface="Times New Roman" pitchFamily="18" charset="0"/>
                <a:cs typeface="Times New Roman" pitchFamily="18" charset="0"/>
              </a:rPr>
              <a:t>ө</a:t>
            </a:r>
            <a:r>
              <a:rPr lang="ru-RU" sz="5600" b="1" dirty="0" err="1">
                <a:solidFill>
                  <a:srgbClr val="002060"/>
                </a:solidFill>
                <a:latin typeface="Times New Roman" pitchFamily="18" charset="0"/>
                <a:cs typeface="Times New Roman" pitchFamily="18" charset="0"/>
              </a:rPr>
              <a:t>ньяның</a:t>
            </a:r>
            <a:r>
              <a:rPr lang="ru-RU" sz="5600" b="1" dirty="0">
                <a:solidFill>
                  <a:srgbClr val="002060"/>
                </a:solidFill>
                <a:latin typeface="Times New Roman" pitchFamily="18" charset="0"/>
                <a:cs typeface="Times New Roman" pitchFamily="18" charset="0"/>
              </a:rPr>
              <a:t> бар </a:t>
            </a:r>
            <a:r>
              <a:rPr lang="ru-RU" sz="5600" b="1" dirty="0" err="1">
                <a:solidFill>
                  <a:srgbClr val="002060"/>
                </a:solidFill>
                <a:latin typeface="Times New Roman" pitchFamily="18" charset="0"/>
                <a:cs typeface="Times New Roman" pitchFamily="18" charset="0"/>
              </a:rPr>
              <a:t>авырлыгын</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үз</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иңендә</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татыган</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Мәдхия</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Бәдретдин</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кызы</a:t>
            </a:r>
            <a:r>
              <a:rPr lang="ba-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сугыштан</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соң</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Абрай</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авылы</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егетенә</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тормышка</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чыга</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һəм</a:t>
            </a:r>
            <a:r>
              <a:rPr lang="ru-RU" sz="5600" b="1" dirty="0">
                <a:solidFill>
                  <a:srgbClr val="002060"/>
                </a:solidFill>
                <a:latin typeface="Times New Roman" pitchFamily="18" charset="0"/>
                <a:cs typeface="Times New Roman" pitchFamily="18" charset="0"/>
              </a:rPr>
              <a:t>  Иске  Муса </a:t>
            </a:r>
            <a:r>
              <a:rPr lang="ru-RU" sz="5600" b="1" dirty="0" err="1">
                <a:solidFill>
                  <a:srgbClr val="002060"/>
                </a:solidFill>
                <a:latin typeface="Times New Roman" pitchFamily="18" charset="0"/>
                <a:cs typeface="Times New Roman" pitchFamily="18" charset="0"/>
              </a:rPr>
              <a:t>авылына</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килеп</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урнашалар</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Икеседә</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колхозда</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эшли</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Мәдхия</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Бадретдин</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кызы</a:t>
            </a:r>
            <a:r>
              <a:rPr lang="ru-RU" sz="5600" b="1" dirty="0">
                <a:solidFill>
                  <a:srgbClr val="002060"/>
                </a:solidFill>
                <a:latin typeface="Times New Roman" pitchFamily="18" charset="0"/>
                <a:cs typeface="Times New Roman" pitchFamily="18" charset="0"/>
              </a:rPr>
              <a:t> 50 </a:t>
            </a:r>
            <a:r>
              <a:rPr lang="ru-RU" sz="5600" b="1" dirty="0" err="1">
                <a:solidFill>
                  <a:srgbClr val="002060"/>
                </a:solidFill>
                <a:latin typeface="Times New Roman" pitchFamily="18" charset="0"/>
                <a:cs typeface="Times New Roman" pitchFamily="18" charset="0"/>
              </a:rPr>
              <a:t>елдан</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артык</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савучы</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булып</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эшләп</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хаклы</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ялга</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чыга</a:t>
            </a:r>
            <a:r>
              <a:rPr lang="ru-RU" sz="5600" b="1" dirty="0">
                <a:solidFill>
                  <a:srgbClr val="002060"/>
                </a:solidFill>
                <a:latin typeface="Times New Roman" pitchFamily="18" charset="0"/>
                <a:cs typeface="Times New Roman" pitchFamily="18" charset="0"/>
              </a:rPr>
              <a:t>.  «</a:t>
            </a:r>
            <a:r>
              <a:rPr lang="ru-RU" sz="5600" b="1" dirty="0" err="1">
                <a:solidFill>
                  <a:srgbClr val="002060"/>
                </a:solidFill>
                <a:latin typeface="Times New Roman" pitchFamily="18" charset="0"/>
                <a:cs typeface="Times New Roman" pitchFamily="18" charset="0"/>
              </a:rPr>
              <a:t>Сталинче</a:t>
            </a:r>
            <a:r>
              <a:rPr lang="ru-RU" sz="5600" b="1" dirty="0">
                <a:solidFill>
                  <a:srgbClr val="002060"/>
                </a:solidFill>
                <a:latin typeface="Times New Roman" pitchFamily="18" charset="0"/>
                <a:cs typeface="Times New Roman" pitchFamily="18" charset="0"/>
              </a:rPr>
              <a:t>» колхозы </a:t>
            </a:r>
            <a:r>
              <a:rPr lang="ru-RU" sz="5600" b="1" dirty="0" err="1">
                <a:solidFill>
                  <a:srgbClr val="002060"/>
                </a:solidFill>
                <a:latin typeface="Times New Roman" pitchFamily="18" charset="0"/>
                <a:cs typeface="Times New Roman" pitchFamily="18" charset="0"/>
              </a:rPr>
              <a:t>колхозчысы</a:t>
            </a:r>
            <a:r>
              <a:rPr lang="ru-RU" sz="5600" b="1" dirty="0">
                <a:solidFill>
                  <a:srgbClr val="002060"/>
                </a:solidFill>
                <a:latin typeface="Times New Roman" pitchFamily="18" charset="0"/>
                <a:cs typeface="Times New Roman" pitchFamily="18" charset="0"/>
              </a:rPr>
              <a:t>.</a:t>
            </a:r>
          </a:p>
          <a:p>
            <a:pPr marL="0" indent="0">
              <a:buNone/>
            </a:pPr>
            <a:r>
              <a:rPr lang="tt-RU" sz="5600" b="1" u="sng" dirty="0" smtClean="0">
                <a:solidFill>
                  <a:srgbClr val="002060"/>
                </a:solidFill>
                <a:latin typeface="Times New Roman" pitchFamily="18" charset="0"/>
                <a:cs typeface="Times New Roman" pitchFamily="18" charset="0"/>
              </a:rPr>
              <a:t>Каюмов </a:t>
            </a:r>
            <a:r>
              <a:rPr lang="tt-RU" sz="5600" b="1" u="sng" dirty="0">
                <a:solidFill>
                  <a:srgbClr val="002060"/>
                </a:solidFill>
                <a:latin typeface="Times New Roman" pitchFamily="18" charset="0"/>
                <a:cs typeface="Times New Roman" pitchFamily="18" charset="0"/>
              </a:rPr>
              <a:t>Хәйдәргали Хәҗигали улы</a:t>
            </a:r>
            <a:endParaRPr lang="ru-RU" sz="5600" b="1" dirty="0">
              <a:solidFill>
                <a:srgbClr val="002060"/>
              </a:solidFill>
              <a:latin typeface="Times New Roman" pitchFamily="18" charset="0"/>
              <a:cs typeface="Times New Roman" pitchFamily="18" charset="0"/>
            </a:endParaRPr>
          </a:p>
          <a:p>
            <a:pPr marL="0" indent="0">
              <a:buNone/>
            </a:pPr>
            <a:r>
              <a:rPr lang="tt-RU" sz="5600" b="1" dirty="0">
                <a:solidFill>
                  <a:srgbClr val="002060"/>
                </a:solidFill>
                <a:latin typeface="Times New Roman" pitchFamily="18" charset="0"/>
                <a:cs typeface="Times New Roman" pitchFamily="18" charset="0"/>
              </a:rPr>
              <a:t>1929 нчы елда Башкортостан Республикасы Чишмә районының Иске Муса авылында туган. Сугыш башланганда  12 яшлек  үсмер малай була.  Кыр эшлəрендə катнаша. “Сталинче”  колхозы  колхозчысы. Гомер буена колхозда мал караучы булып эшли.</a:t>
            </a:r>
            <a:endParaRPr lang="ru-RU" sz="5600" b="1" dirty="0">
              <a:solidFill>
                <a:srgbClr val="002060"/>
              </a:solidFill>
              <a:latin typeface="Times New Roman" pitchFamily="18" charset="0"/>
              <a:cs typeface="Times New Roman" pitchFamily="18" charset="0"/>
            </a:endParaRPr>
          </a:p>
          <a:p>
            <a:pPr marL="0" indent="0">
              <a:buNone/>
            </a:pPr>
            <a:r>
              <a:rPr lang="ru-RU" sz="5600" b="1" dirty="0" smtClean="0">
                <a:solidFill>
                  <a:srgbClr val="002060"/>
                </a:solidFill>
                <a:latin typeface="Times New Roman" pitchFamily="18" charset="0"/>
                <a:cs typeface="Times New Roman" pitchFamily="18" charset="0"/>
              </a:rPr>
              <a:t> </a:t>
            </a:r>
            <a:endParaRPr lang="ru-RU" sz="5600" b="1"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831690527"/>
      </p:ext>
    </p:extLst>
  </p:cSld>
  <p:clrMapOvr>
    <a:masterClrMapping/>
  </p:clrMapOvr>
  <p:transition>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3" name="Заголовок 2"/>
          <p:cNvSpPr>
            <a:spLocks noGrp="1"/>
          </p:cNvSpPr>
          <p:nvPr>
            <p:ph type="title"/>
          </p:nvPr>
        </p:nvSpPr>
        <p:spPr>
          <a:xfrm>
            <a:off x="395536" y="274638"/>
            <a:ext cx="8291264" cy="706090"/>
          </a:xfrm>
        </p:spPr>
        <p:txBody>
          <a:bodyPr>
            <a:normAutofit/>
          </a:bodyPr>
          <a:lstStyle/>
          <a:p>
            <a:r>
              <a:rPr lang="ru-RU" sz="2400" b="1" dirty="0" err="1">
                <a:solidFill>
                  <a:srgbClr val="002060"/>
                </a:solidFill>
                <a:latin typeface="Times New Roman" pitchFamily="18" charset="0"/>
                <a:cs typeface="Times New Roman" pitchFamily="18" charset="0"/>
              </a:rPr>
              <a:t>Өстәмә</a:t>
            </a:r>
            <a:r>
              <a:rPr lang="ru-RU" sz="2400" b="1" dirty="0">
                <a:solidFill>
                  <a:srgbClr val="002060"/>
                </a:solidFill>
                <a:latin typeface="Times New Roman" pitchFamily="18" charset="0"/>
                <a:cs typeface="Times New Roman" pitchFamily="18" charset="0"/>
              </a:rPr>
              <a:t>  </a:t>
            </a:r>
            <a:r>
              <a:rPr lang="ru-RU" sz="2400" b="1" dirty="0" err="1">
                <a:solidFill>
                  <a:srgbClr val="002060"/>
                </a:solidFill>
                <a:latin typeface="Times New Roman" pitchFamily="18" charset="0"/>
                <a:cs typeface="Times New Roman" pitchFamily="18" charset="0"/>
              </a:rPr>
              <a:t>белешмә</a:t>
            </a:r>
            <a:r>
              <a:rPr lang="ru-RU" sz="2400" b="1" dirty="0">
                <a:solidFill>
                  <a:srgbClr val="002060"/>
                </a:solidFill>
                <a:latin typeface="Times New Roman" pitchFamily="18" charset="0"/>
                <a:cs typeface="Times New Roman" pitchFamily="18" charset="0"/>
              </a:rPr>
              <a:t> </a:t>
            </a:r>
            <a:endParaRPr lang="ru-RU" sz="2400" b="1" dirty="0">
              <a:solidFill>
                <a:srgbClr val="002060"/>
              </a:solidFill>
            </a:endParaRPr>
          </a:p>
        </p:txBody>
      </p:sp>
      <p:sp>
        <p:nvSpPr>
          <p:cNvPr id="4" name="Объект 3"/>
          <p:cNvSpPr>
            <a:spLocks noGrp="1"/>
          </p:cNvSpPr>
          <p:nvPr>
            <p:ph idx="1"/>
          </p:nvPr>
        </p:nvSpPr>
        <p:spPr>
          <a:xfrm>
            <a:off x="323528" y="1052736"/>
            <a:ext cx="8463314" cy="5519536"/>
          </a:xfrm>
        </p:spPr>
        <p:style>
          <a:lnRef idx="1">
            <a:schemeClr val="accent3"/>
          </a:lnRef>
          <a:fillRef idx="2">
            <a:schemeClr val="accent3"/>
          </a:fillRef>
          <a:effectRef idx="1">
            <a:schemeClr val="accent3"/>
          </a:effectRef>
          <a:fontRef idx="minor">
            <a:schemeClr val="dk1"/>
          </a:fontRef>
        </p:style>
        <p:txBody>
          <a:bodyPr>
            <a:normAutofit fontScale="25000" lnSpcReduction="20000"/>
          </a:bodyPr>
          <a:lstStyle/>
          <a:p>
            <a:pPr marL="0" indent="0">
              <a:buNone/>
            </a:pPr>
            <a:r>
              <a:rPr lang="tt-RU" dirty="0"/>
              <a:t> </a:t>
            </a:r>
            <a:r>
              <a:rPr lang="tt-RU" sz="5600" b="1" u="sng" dirty="0" smtClean="0">
                <a:solidFill>
                  <a:srgbClr val="002060"/>
                </a:solidFill>
                <a:latin typeface="Times New Roman" pitchFamily="18" charset="0"/>
                <a:cs typeface="Times New Roman" pitchFamily="18" charset="0"/>
              </a:rPr>
              <a:t>Табрисова </a:t>
            </a:r>
            <a:r>
              <a:rPr lang="tt-RU" sz="5600" b="1" u="sng" dirty="0">
                <a:solidFill>
                  <a:srgbClr val="002060"/>
                </a:solidFill>
                <a:latin typeface="Times New Roman" pitchFamily="18" charset="0"/>
                <a:cs typeface="Times New Roman" pitchFamily="18" charset="0"/>
              </a:rPr>
              <a:t>Фәүзия  Исламетдин  кызы</a:t>
            </a:r>
            <a:endParaRPr lang="ru-RU" sz="5600" b="1" dirty="0">
              <a:solidFill>
                <a:srgbClr val="002060"/>
              </a:solidFill>
              <a:latin typeface="Times New Roman" pitchFamily="18" charset="0"/>
              <a:cs typeface="Times New Roman" pitchFamily="18" charset="0"/>
            </a:endParaRPr>
          </a:p>
          <a:p>
            <a:pPr marL="0" indent="0">
              <a:buNone/>
            </a:pPr>
            <a:r>
              <a:rPr lang="tt-RU" sz="5600" b="1" dirty="0">
                <a:solidFill>
                  <a:srgbClr val="002060"/>
                </a:solidFill>
                <a:latin typeface="Times New Roman" pitchFamily="18" charset="0"/>
                <a:cs typeface="Times New Roman" pitchFamily="18" charset="0"/>
              </a:rPr>
              <a:t>1929 нчы елда Башкортостан Республикасы Чишмә  районының   Кызылгы авылында туган  .  Сугыш башланганда 13 яшьтə була.   Яшь булуга карамастан  барлык кыр эшлəрендə катнаша. Сугыштан соң да колхозда эшли. Иске Муса авылына тормышка чыга. Хаклы ялга чыкканчы колхозда эшли.“Сталинче”  колхозы  колхозчысы.  </a:t>
            </a:r>
            <a:endParaRPr lang="ru-RU" sz="5600" b="1" dirty="0">
              <a:solidFill>
                <a:srgbClr val="002060"/>
              </a:solidFill>
              <a:latin typeface="Times New Roman" pitchFamily="18" charset="0"/>
              <a:cs typeface="Times New Roman" pitchFamily="18" charset="0"/>
            </a:endParaRPr>
          </a:p>
          <a:p>
            <a:pPr marL="0" indent="0">
              <a:buNone/>
            </a:pPr>
            <a:r>
              <a:rPr lang="tt-RU" sz="5600" b="1" u="sng" dirty="0" smtClean="0">
                <a:solidFill>
                  <a:srgbClr val="002060"/>
                </a:solidFill>
                <a:latin typeface="Times New Roman" pitchFamily="18" charset="0"/>
                <a:cs typeface="Times New Roman" pitchFamily="18" charset="0"/>
              </a:rPr>
              <a:t>Төхватуллина </a:t>
            </a:r>
            <a:r>
              <a:rPr lang="tt-RU" sz="5600" b="1" u="sng" dirty="0">
                <a:solidFill>
                  <a:srgbClr val="002060"/>
                </a:solidFill>
                <a:latin typeface="Times New Roman" pitchFamily="18" charset="0"/>
                <a:cs typeface="Times New Roman" pitchFamily="18" charset="0"/>
              </a:rPr>
              <a:t>Магдания Гайбадулла кызы</a:t>
            </a:r>
            <a:endParaRPr lang="ru-RU" sz="5600" b="1" dirty="0">
              <a:solidFill>
                <a:srgbClr val="002060"/>
              </a:solidFill>
              <a:latin typeface="Times New Roman" pitchFamily="18" charset="0"/>
              <a:cs typeface="Times New Roman" pitchFamily="18" charset="0"/>
            </a:endParaRPr>
          </a:p>
          <a:p>
            <a:pPr marL="0" indent="0">
              <a:buNone/>
            </a:pPr>
            <a:r>
              <a:rPr lang="tt-RU" sz="5600" b="1" dirty="0">
                <a:solidFill>
                  <a:srgbClr val="002060"/>
                </a:solidFill>
                <a:latin typeface="Times New Roman" pitchFamily="18" charset="0"/>
                <a:cs typeface="Times New Roman" pitchFamily="18" charset="0"/>
              </a:rPr>
              <a:t>1926 нчы елда Башкортостан Республикасы Чишмә районының  Абрай авылында туган.  Сугыш башланганда 15 яшьлек кыз була.“Сталинче”  колхозы  колхозчысы.</a:t>
            </a:r>
            <a:endParaRPr lang="ru-RU" sz="5600" b="1" dirty="0">
              <a:solidFill>
                <a:srgbClr val="002060"/>
              </a:solidFill>
              <a:latin typeface="Times New Roman" pitchFamily="18" charset="0"/>
              <a:cs typeface="Times New Roman" pitchFamily="18" charset="0"/>
            </a:endParaRPr>
          </a:p>
          <a:p>
            <a:pPr marL="0" indent="0">
              <a:buNone/>
            </a:pPr>
            <a:r>
              <a:rPr lang="tt-RU" sz="5600" b="1" u="sng" dirty="0" smtClean="0">
                <a:solidFill>
                  <a:srgbClr val="002060"/>
                </a:solidFill>
                <a:latin typeface="Times New Roman" pitchFamily="18" charset="0"/>
                <a:cs typeface="Times New Roman" pitchFamily="18" charset="0"/>
              </a:rPr>
              <a:t>Фатхуллина </a:t>
            </a:r>
            <a:r>
              <a:rPr lang="tt-RU" sz="5600" b="1" u="sng" dirty="0">
                <a:solidFill>
                  <a:srgbClr val="002060"/>
                </a:solidFill>
                <a:latin typeface="Times New Roman" pitchFamily="18" charset="0"/>
                <a:cs typeface="Times New Roman" pitchFamily="18" charset="0"/>
              </a:rPr>
              <a:t>Миннур  Нагим кызы</a:t>
            </a:r>
            <a:endParaRPr lang="ru-RU" sz="5600" b="1" dirty="0">
              <a:solidFill>
                <a:srgbClr val="002060"/>
              </a:solidFill>
              <a:latin typeface="Times New Roman" pitchFamily="18" charset="0"/>
              <a:cs typeface="Times New Roman" pitchFamily="18" charset="0"/>
            </a:endParaRPr>
          </a:p>
          <a:p>
            <a:pPr marL="0" indent="0">
              <a:buNone/>
            </a:pPr>
            <a:r>
              <a:rPr lang="tt-RU" sz="5600" b="1" dirty="0">
                <a:solidFill>
                  <a:srgbClr val="002060"/>
                </a:solidFill>
                <a:latin typeface="Times New Roman" pitchFamily="18" charset="0"/>
                <a:cs typeface="Times New Roman" pitchFamily="18" charset="0"/>
              </a:rPr>
              <a:t>1930 нчы елда Башкортостан Республикасы Чишмә районының  Иске Муса авылында туган.  Сугыш башланганда 11 яшьлек кыз бала була. Кыр эшлəрендə катнаша. Хаклы  ялга чыкканчы колхозда эшли.“Сталинче”  колхозы  колхозчысы.</a:t>
            </a:r>
            <a:endParaRPr lang="ru-RU" sz="5600" b="1" dirty="0">
              <a:solidFill>
                <a:srgbClr val="002060"/>
              </a:solidFill>
              <a:latin typeface="Times New Roman" pitchFamily="18" charset="0"/>
              <a:cs typeface="Times New Roman" pitchFamily="18" charset="0"/>
            </a:endParaRPr>
          </a:p>
          <a:p>
            <a:pPr marL="0" indent="0">
              <a:buNone/>
            </a:pPr>
            <a:r>
              <a:rPr lang="tt-RU" sz="5600" b="1" u="sng" dirty="0" smtClean="0">
                <a:solidFill>
                  <a:srgbClr val="002060"/>
                </a:solidFill>
                <a:latin typeface="Times New Roman" pitchFamily="18" charset="0"/>
                <a:cs typeface="Times New Roman" pitchFamily="18" charset="0"/>
              </a:rPr>
              <a:t>Хакимова </a:t>
            </a:r>
            <a:r>
              <a:rPr lang="tt-RU" sz="5600" b="1" u="sng" dirty="0">
                <a:solidFill>
                  <a:srgbClr val="002060"/>
                </a:solidFill>
                <a:latin typeface="Times New Roman" pitchFamily="18" charset="0"/>
                <a:cs typeface="Times New Roman" pitchFamily="18" charset="0"/>
              </a:rPr>
              <a:t>Мәгзүрә Сәләхетдин  кызы</a:t>
            </a:r>
            <a:endParaRPr lang="ru-RU" sz="5600" b="1" dirty="0">
              <a:solidFill>
                <a:srgbClr val="002060"/>
              </a:solidFill>
              <a:latin typeface="Times New Roman" pitchFamily="18" charset="0"/>
              <a:cs typeface="Times New Roman" pitchFamily="18" charset="0"/>
            </a:endParaRPr>
          </a:p>
          <a:p>
            <a:pPr marL="0" indent="0">
              <a:buNone/>
            </a:pPr>
            <a:r>
              <a:rPr lang="tt-RU" sz="5600" b="1" dirty="0">
                <a:solidFill>
                  <a:srgbClr val="002060"/>
                </a:solidFill>
                <a:latin typeface="Times New Roman" pitchFamily="18" charset="0"/>
                <a:cs typeface="Times New Roman" pitchFamily="18" charset="0"/>
              </a:rPr>
              <a:t>1927 нче елда Башкортостан Республикасы Чишмә районының Иске Муса авылында туган.   Сугыш башланганда 14 яшьтә була. “Сталинче”  колхозы  колхозчысы.</a:t>
            </a:r>
            <a:endParaRPr lang="ru-RU" sz="5600" b="1" dirty="0">
              <a:solidFill>
                <a:srgbClr val="002060"/>
              </a:solidFill>
              <a:latin typeface="Times New Roman" pitchFamily="18" charset="0"/>
              <a:cs typeface="Times New Roman" pitchFamily="18" charset="0"/>
            </a:endParaRPr>
          </a:p>
          <a:p>
            <a:pPr marL="0" indent="0">
              <a:buNone/>
            </a:pPr>
            <a:r>
              <a:rPr lang="tt-RU" sz="5600" b="1" u="sng" dirty="0" smtClean="0">
                <a:solidFill>
                  <a:srgbClr val="002060"/>
                </a:solidFill>
                <a:latin typeface="Times New Roman" pitchFamily="18" charset="0"/>
                <a:cs typeface="Times New Roman" pitchFamily="18" charset="0"/>
              </a:rPr>
              <a:t>Хасанова </a:t>
            </a:r>
            <a:r>
              <a:rPr lang="tt-RU" sz="5600" b="1" u="sng" dirty="0">
                <a:solidFill>
                  <a:srgbClr val="002060"/>
                </a:solidFill>
                <a:latin typeface="Times New Roman" pitchFamily="18" charset="0"/>
                <a:cs typeface="Times New Roman" pitchFamily="18" charset="0"/>
              </a:rPr>
              <a:t>Хатимә Ахмади кызы</a:t>
            </a:r>
            <a:endParaRPr lang="ru-RU" sz="5600" b="1" dirty="0">
              <a:solidFill>
                <a:srgbClr val="002060"/>
              </a:solidFill>
              <a:latin typeface="Times New Roman" pitchFamily="18" charset="0"/>
              <a:cs typeface="Times New Roman" pitchFamily="18" charset="0"/>
            </a:endParaRPr>
          </a:p>
          <a:p>
            <a:pPr marL="0" indent="0">
              <a:buNone/>
            </a:pPr>
            <a:r>
              <a:rPr lang="tt-RU" sz="5600" b="1" dirty="0">
                <a:solidFill>
                  <a:srgbClr val="002060"/>
                </a:solidFill>
                <a:latin typeface="Times New Roman" pitchFamily="18" charset="0"/>
                <a:cs typeface="Times New Roman" pitchFamily="18" charset="0"/>
              </a:rPr>
              <a:t>1928 нче елда Башкортостан Республикасы Чишмә районының  Абрай авылында туган.  1941 нче елда Хатимə Ахмади кызына13 яшь була .  Олыларга  ияреп кыр эшлəрендə йѳри.  “... Урак урырга да , кѳлтə бəйлəргəдə ѳйрəтте безне  ул  сугыш” -  дип искə ала Хатимə Ахмади кызы.“Сталинче”  колхозы  колхозчысы.</a:t>
            </a:r>
            <a:endParaRPr lang="ru-RU" sz="5600" b="1" dirty="0">
              <a:solidFill>
                <a:srgbClr val="002060"/>
              </a:solidFill>
              <a:latin typeface="Times New Roman" pitchFamily="18" charset="0"/>
              <a:cs typeface="Times New Roman" pitchFamily="18" charset="0"/>
            </a:endParaRPr>
          </a:p>
          <a:p>
            <a:pPr marL="0" indent="0">
              <a:buNone/>
            </a:pPr>
            <a:r>
              <a:rPr lang="tt-RU" sz="5600" b="1" u="sng" dirty="0" smtClean="0">
                <a:solidFill>
                  <a:srgbClr val="002060"/>
                </a:solidFill>
                <a:latin typeface="Times New Roman" pitchFamily="18" charset="0"/>
                <a:cs typeface="Times New Roman" pitchFamily="18" charset="0"/>
              </a:rPr>
              <a:t>Ялалова   </a:t>
            </a:r>
            <a:r>
              <a:rPr lang="tt-RU" sz="5600" b="1" u="sng" dirty="0">
                <a:solidFill>
                  <a:srgbClr val="002060"/>
                </a:solidFill>
                <a:latin typeface="Times New Roman" pitchFamily="18" charset="0"/>
                <a:cs typeface="Times New Roman" pitchFamily="18" charset="0"/>
              </a:rPr>
              <a:t>Рәшидә Хаҗи кызы</a:t>
            </a:r>
            <a:endParaRPr lang="ru-RU" sz="5600" dirty="0">
              <a:solidFill>
                <a:srgbClr val="002060"/>
              </a:solidFill>
              <a:latin typeface="Times New Roman" pitchFamily="18" charset="0"/>
              <a:cs typeface="Times New Roman" pitchFamily="18" charset="0"/>
            </a:endParaRPr>
          </a:p>
          <a:p>
            <a:pPr marL="0" indent="0">
              <a:buNone/>
            </a:pPr>
            <a:r>
              <a:rPr lang="tt-RU" sz="5600" b="1" dirty="0" smtClean="0">
                <a:solidFill>
                  <a:srgbClr val="002060"/>
                </a:solidFill>
                <a:latin typeface="Times New Roman" pitchFamily="18" charset="0"/>
                <a:cs typeface="Times New Roman" pitchFamily="18" charset="0"/>
              </a:rPr>
              <a:t>1930  </a:t>
            </a:r>
            <a:r>
              <a:rPr lang="tt-RU" sz="5600" b="1" dirty="0">
                <a:solidFill>
                  <a:srgbClr val="002060"/>
                </a:solidFill>
                <a:latin typeface="Times New Roman" pitchFamily="18" charset="0"/>
                <a:cs typeface="Times New Roman" pitchFamily="18" charset="0"/>
              </a:rPr>
              <a:t>нче елда  Башкортостан Республикасы Чишмә районының  Абрай авылында  туган.  Сугыш чыкканда аңа нибары 11 яшь була. Барлык авылдашлары белән беррәттән  кыр эшлəрендə катнаша. Сугыштан соң да колхозда эшли. Иске Муса авылыннан   Абделәхəт исемле егеткə тормышка чыга, 5 бала тəрбиялəп үстерəлəр. Хаклы ялга  чыкканчы колхозда эшли.“Сталинче”  колхозы  колхозчысы.</a:t>
            </a:r>
            <a:endParaRPr lang="ru-RU" sz="5600" b="1" dirty="0">
              <a:solidFill>
                <a:srgbClr val="002060"/>
              </a:solidFill>
              <a:latin typeface="Times New Roman" pitchFamily="18" charset="0"/>
              <a:cs typeface="Times New Roman" pitchFamily="18" charset="0"/>
            </a:endParaRPr>
          </a:p>
          <a:p>
            <a:pPr marL="0" indent="0">
              <a:buNone/>
            </a:pPr>
            <a:r>
              <a:rPr lang="tt-RU" sz="5600" b="1" u="sng" dirty="0">
                <a:solidFill>
                  <a:srgbClr val="002060"/>
                </a:solidFill>
                <a:latin typeface="Times New Roman" pitchFamily="18" charset="0"/>
                <a:cs typeface="Times New Roman" pitchFamily="18" charset="0"/>
              </a:rPr>
              <a:t>Мирхәйдәров Газзали  Муллагали улы</a:t>
            </a:r>
            <a:endParaRPr lang="ru-RU" sz="5600" u="sng" dirty="0">
              <a:solidFill>
                <a:srgbClr val="002060"/>
              </a:solidFill>
              <a:latin typeface="Times New Roman" pitchFamily="18" charset="0"/>
              <a:cs typeface="Times New Roman" pitchFamily="18" charset="0"/>
            </a:endParaRPr>
          </a:p>
          <a:p>
            <a:pPr marL="0" indent="0">
              <a:buNone/>
            </a:pPr>
            <a:r>
              <a:rPr lang="tt-RU" sz="5600" b="1" dirty="0">
                <a:solidFill>
                  <a:srgbClr val="002060"/>
                </a:solidFill>
                <a:latin typeface="Times New Roman" pitchFamily="18" charset="0"/>
                <a:cs typeface="Times New Roman" pitchFamily="18" charset="0"/>
              </a:rPr>
              <a:t>1936 нчы елның  13 апрелендә Башкортостан Республикасы   Чишмә районының Иске  Муса авылында туган.  Сугыш башланганда 5 яшьтә  була.</a:t>
            </a:r>
            <a:endParaRPr lang="ru-RU" sz="5600" dirty="0">
              <a:solidFill>
                <a:srgbClr val="002060"/>
              </a:solidFill>
              <a:latin typeface="Times New Roman" pitchFamily="18" charset="0"/>
              <a:cs typeface="Times New Roman" pitchFamily="18" charset="0"/>
            </a:endParaRPr>
          </a:p>
          <a:p>
            <a:pPr marL="0" indent="0">
              <a:buNone/>
            </a:pPr>
            <a:endParaRPr lang="ru-RU" sz="5600" b="1"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831690527"/>
      </p:ext>
    </p:extLst>
  </p:cSld>
  <p:clrMapOvr>
    <a:masterClrMapping/>
  </p:clrMapOvr>
  <p:transition>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17358" y="0"/>
            <a:ext cx="9144000" cy="7011757"/>
          </a:xfrm>
          <a:prstGeom prst="rect">
            <a:avLst/>
          </a:prstGeom>
          <a:noFill/>
        </p:spPr>
      </p:pic>
      <p:pic>
        <p:nvPicPr>
          <p:cNvPr id="3" name="Рисунок 2" descr="IMG_1845"/>
          <p:cNvPicPr/>
          <p:nvPr/>
        </p:nvPicPr>
        <p:blipFill rotWithShape="1">
          <a:blip r:embed="rId3" cstate="print"/>
          <a:srcRect l="15338" t="606" r="27768" b="3455"/>
          <a:stretch/>
        </p:blipFill>
        <p:spPr bwMode="auto">
          <a:xfrm>
            <a:off x="323528" y="260648"/>
            <a:ext cx="2088232" cy="2639871"/>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4" name="Прямоугольник 3"/>
          <p:cNvSpPr/>
          <p:nvPr/>
        </p:nvSpPr>
        <p:spPr>
          <a:xfrm>
            <a:off x="323528" y="2900519"/>
            <a:ext cx="2232248" cy="64633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Ахметшина  Хания  Гаяз кызы</a:t>
            </a:r>
            <a:endParaRPr lang="ru-RU" dirty="0">
              <a:solidFill>
                <a:srgbClr val="002060"/>
              </a:solidFill>
              <a:latin typeface="Times New Roman" pitchFamily="18" charset="0"/>
              <a:cs typeface="Times New Roman" pitchFamily="18" charset="0"/>
            </a:endParaRPr>
          </a:p>
        </p:txBody>
      </p:sp>
      <p:pic>
        <p:nvPicPr>
          <p:cNvPr id="5" name="Рисунок 4" descr="C:\Users\Администратор\Pictures\IMG_1947.JPG"/>
          <p:cNvPicPr/>
          <p:nvPr/>
        </p:nvPicPr>
        <p:blipFill>
          <a:blip r:embed="rId4" cstate="print"/>
          <a:srcRect/>
          <a:stretch>
            <a:fillRect/>
          </a:stretch>
        </p:blipFill>
        <p:spPr bwMode="auto">
          <a:xfrm>
            <a:off x="2579194" y="260647"/>
            <a:ext cx="1708150" cy="2639871"/>
          </a:xfrm>
          <a:prstGeom prst="rect">
            <a:avLst/>
          </a:prstGeom>
          <a:ln>
            <a:noFill/>
          </a:ln>
          <a:effectLst>
            <a:outerShdw blurRad="292100" dist="139700" dir="2700000" algn="tl" rotWithShape="0">
              <a:srgbClr val="333333">
                <a:alpha val="65000"/>
              </a:srgbClr>
            </a:outerShdw>
          </a:effectLst>
        </p:spPr>
      </p:pic>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Rectangle 3"/>
          <p:cNvSpPr>
            <a:spLocks noChangeArrowheads="1"/>
          </p:cNvSpPr>
          <p:nvPr/>
        </p:nvSpPr>
        <p:spPr bwMode="auto">
          <a:xfrm>
            <a:off x="2428860" y="2838964"/>
            <a:ext cx="214314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t-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Кадыров Минулла  Гарифулла улы</a:t>
            </a:r>
            <a:endParaRPr kumimoji="0" lang="tt-RU" b="0"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9" name="Рисунок 8" descr="C:\Users\Администратор\Pictures\IMG_1992.JPG"/>
          <p:cNvPicPr/>
          <p:nvPr/>
        </p:nvPicPr>
        <p:blipFill>
          <a:blip r:embed="rId5" cstate="print"/>
          <a:srcRect/>
          <a:stretch>
            <a:fillRect/>
          </a:stretch>
        </p:blipFill>
        <p:spPr bwMode="auto">
          <a:xfrm>
            <a:off x="4572000" y="347661"/>
            <a:ext cx="1728192" cy="2552857"/>
          </a:xfrm>
          <a:prstGeom prst="rect">
            <a:avLst/>
          </a:prstGeom>
          <a:ln>
            <a:noFill/>
          </a:ln>
          <a:effectLst>
            <a:outerShdw blurRad="292100" dist="139700" dir="2700000" algn="tl" rotWithShape="0">
              <a:srgbClr val="333333">
                <a:alpha val="65000"/>
              </a:srgbClr>
            </a:outerShdw>
          </a:effectLst>
        </p:spPr>
      </p:pic>
      <p:sp>
        <p:nvSpPr>
          <p:cNvPr id="10" name="Прямоугольник 9"/>
          <p:cNvSpPr/>
          <p:nvPr/>
        </p:nvSpPr>
        <p:spPr>
          <a:xfrm>
            <a:off x="4572000" y="2857496"/>
            <a:ext cx="2357454" cy="64633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Кадырова Тәнзилә Гайзетдин кызы</a:t>
            </a:r>
            <a:endParaRPr lang="ru-RU" dirty="0">
              <a:solidFill>
                <a:srgbClr val="002060"/>
              </a:solidFill>
              <a:latin typeface="Times New Roman" pitchFamily="18" charset="0"/>
              <a:cs typeface="Times New Roman" pitchFamily="18" charset="0"/>
            </a:endParaRPr>
          </a:p>
        </p:txBody>
      </p:sp>
      <p:pic>
        <p:nvPicPr>
          <p:cNvPr id="11" name="Рисунок 10" descr="D:\131___04\IMG_1831.JPG"/>
          <p:cNvPicPr/>
          <p:nvPr/>
        </p:nvPicPr>
        <p:blipFill rotWithShape="1">
          <a:blip r:embed="rId6" cstate="print"/>
          <a:srcRect t="13015" r="4639"/>
          <a:stretch/>
        </p:blipFill>
        <p:spPr bwMode="auto">
          <a:xfrm>
            <a:off x="6778706" y="347661"/>
            <a:ext cx="1960245" cy="2552858"/>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12" name="Прямоугольник 11"/>
          <p:cNvSpPr/>
          <p:nvPr/>
        </p:nvSpPr>
        <p:spPr>
          <a:xfrm>
            <a:off x="6732240" y="2894878"/>
            <a:ext cx="2232248" cy="923330"/>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Каримова Суфия Мәһәди кызы</a:t>
            </a:r>
            <a:endParaRPr lang="ru-RU" dirty="0">
              <a:solidFill>
                <a:srgbClr val="002060"/>
              </a:solidFill>
              <a:latin typeface="Times New Roman" pitchFamily="18" charset="0"/>
              <a:cs typeface="Times New Roman" pitchFamily="18" charset="0"/>
            </a:endParaRPr>
          </a:p>
          <a:p>
            <a:r>
              <a:rPr lang="tt-RU" dirty="0">
                <a:solidFill>
                  <a:srgbClr val="002060"/>
                </a:solidFill>
                <a:latin typeface="Times New Roman" pitchFamily="18" charset="0"/>
                <a:cs typeface="Times New Roman" pitchFamily="18" charset="0"/>
              </a:rPr>
              <a:t> </a:t>
            </a:r>
            <a:endParaRPr lang="ru-RU" dirty="0">
              <a:solidFill>
                <a:srgbClr val="002060"/>
              </a:solidFill>
              <a:latin typeface="Times New Roman" pitchFamily="18" charset="0"/>
              <a:cs typeface="Times New Roman" pitchFamily="18" charset="0"/>
            </a:endParaRPr>
          </a:p>
        </p:txBody>
      </p:sp>
      <p:pic>
        <p:nvPicPr>
          <p:cNvPr id="13" name="Рисунок 12" descr="C:\Users\Администратор\AppData\Local\Microsoft\Windows\Temporary Internet Files\Content.Word\IMG_1945.jpg"/>
          <p:cNvPicPr/>
          <p:nvPr/>
        </p:nvPicPr>
        <p:blipFill rotWithShape="1">
          <a:blip r:embed="rId7" cstate="print"/>
          <a:srcRect l="6530" r="4707"/>
          <a:stretch/>
        </p:blipFill>
        <p:spPr bwMode="auto">
          <a:xfrm>
            <a:off x="436987" y="3649391"/>
            <a:ext cx="2005330" cy="1695450"/>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14" name="Прямоугольник 13"/>
          <p:cNvSpPr/>
          <p:nvPr/>
        </p:nvSpPr>
        <p:spPr>
          <a:xfrm flipH="1">
            <a:off x="285717" y="5344840"/>
            <a:ext cx="2428894" cy="64633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Максютова Тагъзимә Нәби кызы </a:t>
            </a:r>
            <a:endParaRPr lang="ru-RU" dirty="0">
              <a:solidFill>
                <a:srgbClr val="002060"/>
              </a:solidFill>
              <a:latin typeface="Times New Roman" pitchFamily="18" charset="0"/>
              <a:cs typeface="Times New Roman" pitchFamily="18" charset="0"/>
            </a:endParaRPr>
          </a:p>
        </p:txBody>
      </p:sp>
      <p:pic>
        <p:nvPicPr>
          <p:cNvPr id="15" name="Рисунок 14" descr="C:\Users\Администратор\Pictures\IMG_1991.JPG"/>
          <p:cNvPicPr/>
          <p:nvPr/>
        </p:nvPicPr>
        <p:blipFill>
          <a:blip r:embed="rId8" cstate="print"/>
          <a:srcRect/>
          <a:stretch>
            <a:fillRect/>
          </a:stretch>
        </p:blipFill>
        <p:spPr bwMode="auto">
          <a:xfrm>
            <a:off x="2690154" y="3649391"/>
            <a:ext cx="1597190" cy="1741291"/>
          </a:xfrm>
          <a:prstGeom prst="rect">
            <a:avLst/>
          </a:prstGeom>
          <a:ln>
            <a:noFill/>
          </a:ln>
          <a:effectLst>
            <a:outerShdw blurRad="292100" dist="139700" dir="2700000" algn="tl" rotWithShape="0">
              <a:srgbClr val="333333">
                <a:alpha val="65000"/>
              </a:srgbClr>
            </a:outerShdw>
          </a:effectLst>
        </p:spPr>
      </p:pic>
      <p:sp>
        <p:nvSpPr>
          <p:cNvPr id="16" name="Прямоугольник 15"/>
          <p:cNvSpPr/>
          <p:nvPr/>
        </p:nvSpPr>
        <p:spPr>
          <a:xfrm>
            <a:off x="2643174" y="5429264"/>
            <a:ext cx="1571636" cy="120032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tt-RU" b="1" dirty="0">
                <a:solidFill>
                  <a:srgbClr val="002060"/>
                </a:solidFill>
                <a:latin typeface="Times New Roman" pitchFamily="18" charset="0"/>
                <a:cs typeface="Times New Roman" pitchFamily="18" charset="0"/>
              </a:rPr>
              <a:t>Масалимова Фарида Минигалим кызы</a:t>
            </a:r>
            <a:endParaRPr lang="ru-RU" dirty="0">
              <a:solidFill>
                <a:srgbClr val="002060"/>
              </a:solidFill>
              <a:latin typeface="Times New Roman" pitchFamily="18" charset="0"/>
              <a:cs typeface="Times New Roman" pitchFamily="18" charset="0"/>
            </a:endParaRPr>
          </a:p>
        </p:txBody>
      </p:sp>
      <p:pic>
        <p:nvPicPr>
          <p:cNvPr id="17" name="Рисунок 16" descr="C:\Users\Администратор\AppData\Local\Microsoft\Windows\Temporary Internet Files\Content.Word\IMG_1940.jpg"/>
          <p:cNvPicPr/>
          <p:nvPr/>
        </p:nvPicPr>
        <p:blipFill>
          <a:blip r:embed="rId9" cstate="print"/>
          <a:srcRect/>
          <a:stretch>
            <a:fillRect/>
          </a:stretch>
        </p:blipFill>
        <p:spPr bwMode="auto">
          <a:xfrm>
            <a:off x="4572000" y="3669961"/>
            <a:ext cx="1872512" cy="17207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Прямоугольник 17"/>
          <p:cNvSpPr/>
          <p:nvPr/>
        </p:nvSpPr>
        <p:spPr>
          <a:xfrm>
            <a:off x="4286248" y="5214950"/>
            <a:ext cx="2857520" cy="923330"/>
          </a:xfrm>
          <a:prstGeom prst="rect">
            <a:avLst/>
          </a:prstGeom>
        </p:spPr>
        <p:txBody>
          <a:bodyPr wrap="square">
            <a:spAutoFit/>
          </a:bodyPr>
          <a:lstStyle/>
          <a:p>
            <a:r>
              <a:rPr lang="tt-RU" b="1" dirty="0"/>
              <a:t> </a:t>
            </a:r>
            <a:endParaRPr lang="ru-RU" dirty="0"/>
          </a:p>
          <a:p>
            <a:r>
              <a:rPr lang="tt-RU" b="1" dirty="0" smtClean="0">
                <a:solidFill>
                  <a:srgbClr val="002060"/>
                </a:solidFill>
                <a:latin typeface="Times New Roman" pitchFamily="18" charset="0"/>
                <a:cs typeface="Times New Roman" pitchFamily="18" charset="0"/>
              </a:rPr>
              <a:t>Насретдинова Хания </a:t>
            </a:r>
            <a:r>
              <a:rPr lang="tt-RU" b="1" dirty="0">
                <a:solidFill>
                  <a:srgbClr val="002060"/>
                </a:solidFill>
                <a:latin typeface="Times New Roman" pitchFamily="18" charset="0"/>
                <a:cs typeface="Times New Roman" pitchFamily="18" charset="0"/>
              </a:rPr>
              <a:t>Хабибулла кызы</a:t>
            </a:r>
            <a:endParaRPr lang="ru-RU" dirty="0">
              <a:solidFill>
                <a:srgbClr val="002060"/>
              </a:solidFill>
              <a:latin typeface="Times New Roman" pitchFamily="18" charset="0"/>
              <a:cs typeface="Times New Roman" pitchFamily="18" charset="0"/>
            </a:endParaRPr>
          </a:p>
        </p:txBody>
      </p:sp>
      <p:pic>
        <p:nvPicPr>
          <p:cNvPr id="19" name="Рисунок 18" descr="C:\Users\Администратор\AppData\Local\Microsoft\Windows\Temporary Internet Files\Content.Word\IMG_1943.jpg"/>
          <p:cNvPicPr/>
          <p:nvPr/>
        </p:nvPicPr>
        <p:blipFill rotWithShape="1">
          <a:blip r:embed="rId10" cstate="print"/>
          <a:srcRect l="9389"/>
          <a:stretch/>
        </p:blipFill>
        <p:spPr bwMode="auto">
          <a:xfrm>
            <a:off x="6658055" y="3645153"/>
            <a:ext cx="2201545" cy="1938020"/>
          </a:xfrm>
          <a:prstGeom prst="rect">
            <a:avLst/>
          </a:prstGeom>
          <a:ln>
            <a:noFill/>
          </a:ln>
          <a:effectLst>
            <a:softEdge rad="112500"/>
          </a:effectLst>
          <a:extLst>
            <a:ext uri="{53640926-AAD7-44D8-BBD7-CCE9431645EC}">
              <a14:shadowObscured xmlns="" xmlns:a14="http://schemas.microsoft.com/office/drawing/2010/main"/>
            </a:ext>
          </a:extLst>
        </p:spPr>
      </p:pic>
      <p:sp>
        <p:nvSpPr>
          <p:cNvPr id="20"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2" name="Rectangle 6"/>
          <p:cNvSpPr>
            <a:spLocks noChangeArrowheads="1"/>
          </p:cNvSpPr>
          <p:nvPr/>
        </p:nvSpPr>
        <p:spPr bwMode="auto">
          <a:xfrm>
            <a:off x="6588225" y="5429264"/>
            <a:ext cx="2555775"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t-RU"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Фәхретдинова)Фәһимә Вәлимһәмәт кызы</a:t>
            </a:r>
            <a:endParaRPr kumimoji="0" lang="tt-RU" b="0" i="0" u="none" strike="noStrike" cap="none" normalizeH="0" baseline="0" dirty="0" smtClean="0">
              <a:ln>
                <a:noFill/>
              </a:ln>
              <a:solidFill>
                <a:srgbClr val="002060"/>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831690527"/>
      </p:ext>
    </p:extLst>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232490" cy="7100061"/>
          </a:xfrm>
          <a:prstGeom prst="rect">
            <a:avLst/>
          </a:prstGeom>
          <a:noFill/>
        </p:spPr>
      </p:pic>
      <p:pic>
        <p:nvPicPr>
          <p:cNvPr id="3" name="Рисунок 2" descr="IMG_1805"/>
          <p:cNvPicPr/>
          <p:nvPr/>
        </p:nvPicPr>
        <p:blipFill>
          <a:blip r:embed="rId3" cstate="print"/>
          <a:srcRect/>
          <a:stretch>
            <a:fillRect/>
          </a:stretch>
        </p:blipFill>
        <p:spPr bwMode="auto">
          <a:xfrm>
            <a:off x="357158" y="1000108"/>
            <a:ext cx="3214710" cy="2738584"/>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3563888" y="404664"/>
            <a:ext cx="5294392" cy="1200329"/>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Салихов Мөнир Миннулла улы</a:t>
            </a:r>
            <a:endParaRPr lang="ru-RU" dirty="0">
              <a:solidFill>
                <a:srgbClr val="002060"/>
              </a:solidFill>
              <a:latin typeface="Times New Roman" pitchFamily="18" charset="0"/>
              <a:cs typeface="Times New Roman" pitchFamily="18" charset="0"/>
            </a:endParaRPr>
          </a:p>
          <a:p>
            <a:r>
              <a:rPr lang="tt-RU" b="1" dirty="0">
                <a:solidFill>
                  <a:srgbClr val="002060"/>
                </a:solidFill>
                <a:latin typeface="Times New Roman" pitchFamily="18" charset="0"/>
                <a:cs typeface="Times New Roman" pitchFamily="18" charset="0"/>
              </a:rPr>
              <a:t>1933 нче  елда Башкортостан Республикасы  Чишмә  районы Иске Муса авылында туган. Сугыш башланганда ана бары тик 8 яшь була.</a:t>
            </a:r>
            <a:endParaRPr lang="ru-RU" dirty="0">
              <a:solidFill>
                <a:srgbClr val="002060"/>
              </a:solidFill>
              <a:latin typeface="Times New Roman" pitchFamily="18" charset="0"/>
              <a:cs typeface="Times New Roman" pitchFamily="18" charset="0"/>
            </a:endParaRPr>
          </a:p>
        </p:txBody>
      </p:sp>
      <p:sp>
        <p:nvSpPr>
          <p:cNvPr id="5" name="Прямоугольник 4"/>
          <p:cNvSpPr/>
          <p:nvPr/>
        </p:nvSpPr>
        <p:spPr>
          <a:xfrm>
            <a:off x="3643306" y="1714488"/>
            <a:ext cx="4600532" cy="39703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t-RU" i="1" dirty="0"/>
              <a:t> </a:t>
            </a:r>
            <a:r>
              <a:rPr lang="tt-RU" b="1" i="1" dirty="0">
                <a:solidFill>
                  <a:srgbClr val="002060"/>
                </a:solidFill>
                <a:latin typeface="Times New Roman" pitchFamily="18" charset="0"/>
                <a:cs typeface="Times New Roman" pitchFamily="18" charset="0"/>
              </a:rPr>
              <a:t>«…</a:t>
            </a:r>
            <a:r>
              <a:rPr lang="tt-RU" b="1" dirty="0">
                <a:solidFill>
                  <a:srgbClr val="002060"/>
                </a:solidFill>
                <a:latin typeface="Times New Roman" pitchFamily="18" charset="0"/>
                <a:cs typeface="Times New Roman" pitchFamily="18" charset="0"/>
              </a:rPr>
              <a:t>Бик  авыр вакытлар» -  дип  сүзен дәвам итә Мөнир  Миңнулла улы . Кияргә кием юк, тамакка ашарга  юк – черек бәрәңге, алабута,  кечерткән  hәм  су иде. </a:t>
            </a:r>
            <a:r>
              <a:rPr lang="ru-RU" b="1" dirty="0" err="1">
                <a:solidFill>
                  <a:srgbClr val="002060"/>
                </a:solidFill>
                <a:latin typeface="Times New Roman" pitchFamily="18" charset="0"/>
                <a:cs typeface="Times New Roman" pitchFamily="18" charset="0"/>
              </a:rPr>
              <a:t>Әниләргә</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олы</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апаларга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ияреп</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иген</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утарга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йөр</a:t>
            </a:r>
            <a:r>
              <a:rPr lang="ba-RU" b="1" dirty="0">
                <a:solidFill>
                  <a:srgbClr val="002060"/>
                </a:solidFill>
                <a:latin typeface="Times New Roman" pitchFamily="18" charset="0"/>
                <a:cs typeface="Times New Roman" pitchFamily="18" charset="0"/>
              </a:rPr>
              <a:t>е</a:t>
            </a:r>
            <a:r>
              <a:rPr lang="ru-RU" b="1" dirty="0">
                <a:solidFill>
                  <a:srgbClr val="002060"/>
                </a:solidFill>
                <a:latin typeface="Times New Roman" pitchFamily="18" charset="0"/>
                <a:cs typeface="Times New Roman" pitchFamily="18" charset="0"/>
              </a:rPr>
              <a:t>дек, </a:t>
            </a:r>
            <a:r>
              <a:rPr lang="ru-RU" b="1" dirty="0" err="1">
                <a:solidFill>
                  <a:srgbClr val="002060"/>
                </a:solidFill>
                <a:latin typeface="Times New Roman" pitchFamily="18" charset="0"/>
                <a:cs typeface="Times New Roman" pitchFamily="18" charset="0"/>
              </a:rPr>
              <a:t>тырмада</a:t>
            </a:r>
            <a:r>
              <a:rPr lang="ru-RU" b="1" dirty="0">
                <a:solidFill>
                  <a:srgbClr val="002060"/>
                </a:solidFill>
                <a:latin typeface="Times New Roman" pitchFamily="18" charset="0"/>
                <a:cs typeface="Times New Roman" pitchFamily="18" charset="0"/>
              </a:rPr>
              <a:t>  да </a:t>
            </a:r>
            <a:r>
              <a:rPr lang="ru-RU" b="1" dirty="0" err="1">
                <a:solidFill>
                  <a:srgbClr val="002060"/>
                </a:solidFill>
                <a:latin typeface="Times New Roman" pitchFamily="18" charset="0"/>
                <a:cs typeface="Times New Roman" pitchFamily="18" charset="0"/>
              </a:rPr>
              <a:t>булдык</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Ун</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малай</a:t>
            </a:r>
            <a:r>
              <a:rPr lang="ru-RU" b="1" dirty="0">
                <a:solidFill>
                  <a:srgbClr val="002060"/>
                </a:solidFill>
                <a:latin typeface="Times New Roman" pitchFamily="18" charset="0"/>
                <a:cs typeface="Times New Roman" pitchFamily="18" charset="0"/>
              </a:rPr>
              <a:t> – </a:t>
            </a:r>
            <a:r>
              <a:rPr lang="ru-RU" b="1" dirty="0" err="1">
                <a:solidFill>
                  <a:srgbClr val="002060"/>
                </a:solidFill>
                <a:latin typeface="Times New Roman" pitchFamily="18" charset="0"/>
                <a:cs typeface="Times New Roman" pitchFamily="18" charset="0"/>
              </a:rPr>
              <a:t>ун</a:t>
            </a:r>
            <a:r>
              <a:rPr lang="ru-RU" b="1" dirty="0">
                <a:solidFill>
                  <a:srgbClr val="002060"/>
                </a:solidFill>
                <a:latin typeface="Times New Roman" pitchFamily="18" charset="0"/>
                <a:cs typeface="Times New Roman" pitchFamily="18" charset="0"/>
              </a:rPr>
              <a:t> пар </a:t>
            </a:r>
            <a:r>
              <a:rPr lang="ru-RU" b="1" dirty="0" err="1">
                <a:solidFill>
                  <a:srgbClr val="002060"/>
                </a:solidFill>
                <a:latin typeface="Times New Roman" pitchFamily="18" charset="0"/>
                <a:cs typeface="Times New Roman" pitchFamily="18" charset="0"/>
              </a:rPr>
              <a:t>ат</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җигеп</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тырмада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йөрибез</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Күрше</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авыл</a:t>
            </a:r>
            <a:r>
              <a:rPr lang="ru-RU" b="1" dirty="0">
                <a:solidFill>
                  <a:srgbClr val="002060"/>
                </a:solidFill>
                <a:latin typeface="Times New Roman" pitchFamily="18" charset="0"/>
                <a:cs typeface="Times New Roman" pitchFamily="18" charset="0"/>
              </a:rPr>
              <a:t>  «Романовка» </a:t>
            </a:r>
            <a:r>
              <a:rPr lang="ru-RU" b="1" dirty="0" err="1">
                <a:solidFill>
                  <a:srgbClr val="002060"/>
                </a:solidFill>
                <a:latin typeface="Times New Roman" pitchFamily="18" charset="0"/>
                <a:cs typeface="Times New Roman" pitchFamily="18" charset="0"/>
              </a:rPr>
              <a:t>басуына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барып</a:t>
            </a:r>
            <a:r>
              <a:rPr lang="ru-RU" b="1" dirty="0">
                <a:solidFill>
                  <a:srgbClr val="002060"/>
                </a:solidFill>
                <a:latin typeface="Times New Roman" pitchFamily="18" charset="0"/>
                <a:cs typeface="Times New Roman" pitchFamily="18" charset="0"/>
              </a:rPr>
              <a:t>   кар </a:t>
            </a:r>
            <a:r>
              <a:rPr lang="ru-RU" b="1" dirty="0" err="1">
                <a:solidFill>
                  <a:srgbClr val="002060"/>
                </a:solidFill>
                <a:latin typeface="Times New Roman" pitchFamily="18" charset="0"/>
                <a:cs typeface="Times New Roman" pitchFamily="18" charset="0"/>
              </a:rPr>
              <a:t>астында</a:t>
            </a:r>
            <a:r>
              <a:rPr lang="ru-RU" b="1" dirty="0">
                <a:solidFill>
                  <a:srgbClr val="002060"/>
                </a:solidFill>
                <a:latin typeface="Times New Roman" pitchFamily="18" charset="0"/>
                <a:cs typeface="Times New Roman" pitchFamily="18" charset="0"/>
              </a:rPr>
              <a:t>  калган  </a:t>
            </a:r>
            <a:r>
              <a:rPr lang="ru-RU" b="1" dirty="0" err="1">
                <a:solidFill>
                  <a:srgbClr val="002060"/>
                </a:solidFill>
                <a:latin typeface="Times New Roman" pitchFamily="18" charset="0"/>
                <a:cs typeface="Times New Roman" pitchFamily="18" charset="0"/>
              </a:rPr>
              <a:t>башакларны</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җыя</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идек</a:t>
            </a:r>
            <a:r>
              <a:rPr lang="ru-RU" b="1" dirty="0">
                <a:solidFill>
                  <a:srgbClr val="002060"/>
                </a:solidFill>
                <a:latin typeface="Times New Roman" pitchFamily="18" charset="0"/>
                <a:cs typeface="Times New Roman" pitchFamily="18" charset="0"/>
              </a:rPr>
              <a:t>.  «Романовка»-  </a:t>
            </a:r>
            <a:r>
              <a:rPr lang="ru-RU" b="1" dirty="0" err="1">
                <a:solidFill>
                  <a:srgbClr val="002060"/>
                </a:solidFill>
                <a:latin typeface="Times New Roman" pitchFamily="18" charset="0"/>
                <a:cs typeface="Times New Roman" pitchFamily="18" charset="0"/>
              </a:rPr>
              <a:t>урыс</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авылы</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бик</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усал</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халык</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күреп</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калсалар</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ат</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менеп</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куалар</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иде</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Шуңа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күрә</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кача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поса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гына</a:t>
            </a:r>
            <a:r>
              <a:rPr lang="ru-RU" b="1" dirty="0">
                <a:solidFill>
                  <a:srgbClr val="002060"/>
                </a:solidFill>
                <a:latin typeface="Times New Roman" pitchFamily="18" charset="0"/>
                <a:cs typeface="Times New Roman" pitchFamily="18" charset="0"/>
              </a:rPr>
              <a:t> бара </a:t>
            </a:r>
            <a:r>
              <a:rPr lang="ru-RU" b="1" dirty="0" err="1">
                <a:solidFill>
                  <a:srgbClr val="002060"/>
                </a:solidFill>
                <a:latin typeface="Times New Roman" pitchFamily="18" charset="0"/>
                <a:cs typeface="Times New Roman" pitchFamily="18" charset="0"/>
              </a:rPr>
              <a:t>идек</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Ул</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еллар</a:t>
            </a:r>
            <a:r>
              <a:rPr lang="ba-RU" b="1" dirty="0">
                <a:solidFill>
                  <a:srgbClr val="002060"/>
                </a:solidFill>
                <a:latin typeface="Times New Roman" pitchFamily="18" charset="0"/>
                <a:cs typeface="Times New Roman" pitchFamily="18" charset="0"/>
              </a:rPr>
              <a:t>да ачтан </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маллар</a:t>
            </a:r>
            <a:r>
              <a:rPr lang="ru-RU" b="1" dirty="0">
                <a:solidFill>
                  <a:srgbClr val="002060"/>
                </a:solidFill>
                <a:latin typeface="Times New Roman" pitchFamily="18" charset="0"/>
                <a:cs typeface="Times New Roman" pitchFamily="18" charset="0"/>
              </a:rPr>
              <a:t> да  </a:t>
            </a:r>
            <a:r>
              <a:rPr lang="ru-RU" b="1" dirty="0" err="1">
                <a:solidFill>
                  <a:srgbClr val="002060"/>
                </a:solidFill>
                <a:latin typeface="Times New Roman" pitchFamily="18" charset="0"/>
                <a:cs typeface="Times New Roman" pitchFamily="18" charset="0"/>
              </a:rPr>
              <a:t>бик</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күп</a:t>
            </a:r>
            <a:r>
              <a:rPr lang="ru-RU" b="1" dirty="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үлде</a:t>
            </a:r>
            <a:endParaRPr lang="ru-RU" b="1"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831690527"/>
      </p:ext>
    </p:extLst>
  </p:cSld>
  <p:clrMapOvr>
    <a:masterClrMapping/>
  </p:clrMapOvr>
  <p:transition>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075" name="Овал 6151"/>
          <p:cNvSpPr>
            <a:spLocks/>
          </p:cNvSpPr>
          <p:nvPr/>
        </p:nvSpPr>
        <p:spPr bwMode="auto">
          <a:xfrm>
            <a:off x="4214810" y="428604"/>
            <a:ext cx="2540003" cy="857256"/>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sz="2400" b="1" i="0" u="none" strike="noStrike" cap="none" normalizeH="0" baseline="0" dirty="0" err="1" smtClean="0">
                <a:ln>
                  <a:noFill/>
                </a:ln>
                <a:solidFill>
                  <a:srgbClr val="FF0000"/>
                </a:solidFill>
                <a:effectLst/>
                <a:latin typeface="Times New Roman" pitchFamily="18" charset="0"/>
              </a:rPr>
              <a:t>Алкинский</a:t>
            </a:r>
            <a:r>
              <a:rPr kumimoji="0" lang="ru-RU" sz="2400" b="1" i="0" u="none" strike="noStrike" cap="none" normalizeH="0" baseline="0" dirty="0" smtClean="0">
                <a:ln>
                  <a:noFill/>
                </a:ln>
                <a:solidFill>
                  <a:srgbClr val="FF0000"/>
                </a:solidFill>
                <a:effectLst/>
                <a:latin typeface="Times New Roman" pitchFamily="18" charset="0"/>
              </a:rPr>
              <a:t> сельсовет </a:t>
            </a:r>
            <a:endParaRPr kumimoji="0" lang="ru-RU" sz="2400" b="0" i="0" u="none" strike="noStrike" cap="none" normalizeH="0" baseline="0" dirty="0" smtClean="0">
              <a:ln>
                <a:noFill/>
              </a:ln>
              <a:solidFill>
                <a:schemeClr val="tx1"/>
              </a:solidFill>
              <a:effectLst/>
              <a:latin typeface="Arial" pitchFamily="34" charset="0"/>
            </a:endParaRPr>
          </a:p>
        </p:txBody>
      </p:sp>
      <p:sp>
        <p:nvSpPr>
          <p:cNvPr id="3076" name="Rectangle 4"/>
          <p:cNvSpPr>
            <a:spLocks noChangeArrowheads="1"/>
          </p:cNvSpPr>
          <p:nvPr/>
        </p:nvSpPr>
        <p:spPr bwMode="auto">
          <a:xfrm>
            <a:off x="4143372" y="1428736"/>
            <a:ext cx="3286148" cy="424731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262626"/>
                </a:solidFill>
                <a:effectLst/>
                <a:latin typeface="Times New Roman" pitchFamily="18" charset="0"/>
                <a:ea typeface="Times New Roman" pitchFamily="18" charset="0"/>
                <a:cs typeface="Times New Roman" pitchFamily="18" charset="0"/>
              </a:rPr>
              <a:t> </a:t>
            </a:r>
            <a:r>
              <a:rPr kumimoji="0" lang="ru-RU"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Центр – с. </a:t>
            </a:r>
            <a:r>
              <a:rPr kumimoji="0" lang="ru-RU" b="1" i="1"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Узытамак</a:t>
            </a:r>
            <a:endParaRPr kumimoji="0" lang="ru-RU"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Бахчи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Богомоловка</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Заводянка</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Илькашево</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 Салихово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 санатория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Алкино</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Санжаровка</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Алкино</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Узытамак</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Уразбахты</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Шапаровка</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Бочкаревка</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Новомихайловка </a:t>
            </a:r>
            <a:b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Ключарево</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3077" name="Picture 5" descr="D:\Documents and Settings\Домик\Рабочий стол\Река_Уза.jpeg"/>
          <p:cNvPicPr>
            <a:picLocks noChangeAspect="1" noChangeArrowheads="1"/>
          </p:cNvPicPr>
          <p:nvPr/>
        </p:nvPicPr>
        <p:blipFill>
          <a:blip r:embed="rId3"/>
          <a:srcRect/>
          <a:stretch>
            <a:fillRect/>
          </a:stretch>
        </p:blipFill>
        <p:spPr bwMode="auto">
          <a:xfrm>
            <a:off x="285720" y="285728"/>
            <a:ext cx="3571900" cy="4605873"/>
          </a:xfrm>
          <a:prstGeom prst="rect">
            <a:avLst/>
          </a:prstGeom>
          <a:noFill/>
        </p:spPr>
      </p:pic>
    </p:spTree>
  </p:cSld>
  <p:clrMapOvr>
    <a:masterClrMapping/>
  </p:clrMapOvr>
  <p:transition>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99526" cy="7011757"/>
          </a:xfrm>
          <a:prstGeom prst="rect">
            <a:avLst/>
          </a:prstGeom>
          <a:noFill/>
        </p:spPr>
      </p:pic>
      <p:pic>
        <p:nvPicPr>
          <p:cNvPr id="3" name="Рисунок 2" descr="IMG_1804"/>
          <p:cNvPicPr/>
          <p:nvPr/>
        </p:nvPicPr>
        <p:blipFill rotWithShape="1">
          <a:blip r:embed="rId3" cstate="print"/>
          <a:srcRect l="16038" r="14622"/>
          <a:stretch/>
        </p:blipFill>
        <p:spPr bwMode="auto">
          <a:xfrm>
            <a:off x="285720" y="428604"/>
            <a:ext cx="1857388" cy="2159100"/>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pic>
        <p:nvPicPr>
          <p:cNvPr id="5" name="Рисунок 4" descr="IMG_1804"/>
          <p:cNvPicPr/>
          <p:nvPr/>
        </p:nvPicPr>
        <p:blipFill rotWithShape="1">
          <a:blip r:embed="rId3" cstate="print"/>
          <a:srcRect l="16038" r="14622"/>
          <a:stretch/>
        </p:blipFill>
        <p:spPr bwMode="auto">
          <a:xfrm>
            <a:off x="5527040" y="6708140"/>
            <a:ext cx="1553845" cy="1614805"/>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6" name="Rectangle 3"/>
          <p:cNvSpPr>
            <a:spLocks noChangeArrowheads="1"/>
          </p:cNvSpPr>
          <p:nvPr/>
        </p:nvSpPr>
        <p:spPr bwMode="auto">
          <a:xfrm>
            <a:off x="2219991" y="374775"/>
            <a:ext cx="573638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tt-RU" b="1" dirty="0">
                <a:solidFill>
                  <a:srgbClr val="002060"/>
                </a:solidFill>
                <a:latin typeface="Times New Roman" pitchFamily="18" charset="0"/>
                <a:cs typeface="Times New Roman" pitchFamily="18" charset="0"/>
              </a:rPr>
              <a:t>Хамматдинова  Халилә  Ибраһим кызы</a:t>
            </a:r>
            <a:endParaRPr lang="ru-RU" dirty="0">
              <a:solidFill>
                <a:srgbClr val="002060"/>
              </a:solidFill>
              <a:latin typeface="Times New Roman" pitchFamily="18" charset="0"/>
              <a:cs typeface="Times New Roman" pitchFamily="18" charset="0"/>
            </a:endParaRPr>
          </a:p>
        </p:txBody>
      </p:sp>
      <p:sp>
        <p:nvSpPr>
          <p:cNvPr id="7" name="Прямоугольник 6"/>
          <p:cNvSpPr/>
          <p:nvPr/>
        </p:nvSpPr>
        <p:spPr>
          <a:xfrm>
            <a:off x="2555776" y="948222"/>
            <a:ext cx="4752528"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t-RU" b="1" dirty="0">
                <a:solidFill>
                  <a:srgbClr val="FF0000"/>
                </a:solidFill>
                <a:latin typeface="Times New Roman" pitchFamily="18" charset="0"/>
                <a:cs typeface="Times New Roman" pitchFamily="18" charset="0"/>
              </a:rPr>
              <a:t>Бик авыр булды,- дип искә ала сугыш елларын   Халилә  Ибраһим кызы.Тамакка ашарга , кияргә кием дә булмады. Сугыш   чорында  укый - яза белгэн  халык бик әз булды .  Кемгәдер хат язарга булышам, кемгәдер укып курсәтәм.   Сугыш   корбансыз булмый. </a:t>
            </a:r>
            <a:endParaRPr lang="ru-RU" b="1" dirty="0">
              <a:solidFill>
                <a:srgbClr val="FF0000"/>
              </a:solidFill>
              <a:latin typeface="Times New Roman" pitchFamily="18" charset="0"/>
              <a:cs typeface="Times New Roman" pitchFamily="18" charset="0"/>
            </a:endParaRPr>
          </a:p>
        </p:txBody>
      </p:sp>
      <p:pic>
        <p:nvPicPr>
          <p:cNvPr id="8" name="Рисунок 7" descr="C:\Users\Администратор\Pictures\IMG_1946.JPG"/>
          <p:cNvPicPr/>
          <p:nvPr/>
        </p:nvPicPr>
        <p:blipFill>
          <a:blip r:embed="rId4" cstate="print"/>
          <a:srcRect/>
          <a:stretch>
            <a:fillRect/>
          </a:stretch>
        </p:blipFill>
        <p:spPr bwMode="auto">
          <a:xfrm>
            <a:off x="642910" y="3143248"/>
            <a:ext cx="1857388" cy="2214493"/>
          </a:xfrm>
          <a:prstGeom prst="rect">
            <a:avLst/>
          </a:prstGeom>
          <a:ln>
            <a:noFill/>
          </a:ln>
          <a:effectLst>
            <a:outerShdw blurRad="292100" dist="139700" dir="2700000" algn="tl" rotWithShape="0">
              <a:srgbClr val="333333">
                <a:alpha val="65000"/>
              </a:srgbClr>
            </a:outerShdw>
          </a:effectLst>
        </p:spPr>
      </p:pic>
      <p:sp>
        <p:nvSpPr>
          <p:cNvPr id="9" name="Прямоугольник 8"/>
          <p:cNvSpPr/>
          <p:nvPr/>
        </p:nvSpPr>
        <p:spPr>
          <a:xfrm>
            <a:off x="2714612" y="3071809"/>
            <a:ext cx="4287404" cy="923330"/>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Хамматдинов Мөхетдин Сәләхетдин улы (Хамматдинова  Халилә  Ибраһим кызының тормыш иптәше) </a:t>
            </a:r>
            <a:endParaRPr lang="ru-RU" b="1" dirty="0">
              <a:solidFill>
                <a:srgbClr val="002060"/>
              </a:solidFill>
              <a:latin typeface="Times New Roman" pitchFamily="18" charset="0"/>
              <a:cs typeface="Times New Roman" pitchFamily="18" charset="0"/>
            </a:endParaRPr>
          </a:p>
        </p:txBody>
      </p:sp>
      <p:sp>
        <p:nvSpPr>
          <p:cNvPr id="10" name="Прямоугольник 9"/>
          <p:cNvSpPr/>
          <p:nvPr/>
        </p:nvSpPr>
        <p:spPr>
          <a:xfrm>
            <a:off x="3571868" y="4000504"/>
            <a:ext cx="5000660"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tt-RU" b="1" dirty="0">
                <a:solidFill>
                  <a:srgbClr val="C00000"/>
                </a:solidFill>
                <a:latin typeface="Times New Roman" pitchFamily="18" charset="0"/>
                <a:cs typeface="Times New Roman" pitchFamily="18" charset="0"/>
              </a:rPr>
              <a:t>1941 нче елда армия сафына  алына. Сугышның  беренче көненнән үк  яуга керә. Сталинград  сугышында каты яралана, госпитальгәэләгә. Госпитальдә  савыгып  чыкканнан соң   тагын  сугышка китә. </a:t>
            </a:r>
            <a:endParaRPr lang="ru-RU" b="1" dirty="0">
              <a:solidFill>
                <a:srgbClr val="C0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831690527"/>
      </p:ext>
    </p:extLst>
  </p:cSld>
  <p:clrMapOvr>
    <a:masterClrMapping/>
  </p:clrMapOvr>
  <p:transition>
    <p:pull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3" name="Прямоугольник 2"/>
          <p:cNvSpPr/>
          <p:nvPr/>
        </p:nvSpPr>
        <p:spPr>
          <a:xfrm>
            <a:off x="357158" y="428604"/>
            <a:ext cx="6269537" cy="369332"/>
          </a:xfrm>
          <a:prstGeom prst="rect">
            <a:avLst/>
          </a:prstGeom>
        </p:spPr>
        <p:txBody>
          <a:bodyPr wrap="square">
            <a:spAutoFit/>
          </a:bodyPr>
          <a:lstStyle/>
          <a:p>
            <a:r>
              <a:rPr lang="tt-RU" b="1" dirty="0">
                <a:solidFill>
                  <a:srgbClr val="C00000"/>
                </a:solidFill>
                <a:latin typeface="Times New Roman" pitchFamily="18" charset="0"/>
                <a:cs typeface="Times New Roman" pitchFamily="18" charset="0"/>
              </a:rPr>
              <a:t>Шарафутдинова Флүзә  Минигази кызы</a:t>
            </a:r>
            <a:endParaRPr lang="ru-RU" dirty="0">
              <a:solidFill>
                <a:srgbClr val="C00000"/>
              </a:solidFill>
              <a:latin typeface="Times New Roman" pitchFamily="18" charset="0"/>
              <a:cs typeface="Times New Roman" pitchFamily="18" charset="0"/>
            </a:endParaRPr>
          </a:p>
        </p:txBody>
      </p:sp>
      <p:sp>
        <p:nvSpPr>
          <p:cNvPr id="4" name="Прямоугольник 3"/>
          <p:cNvSpPr/>
          <p:nvPr/>
        </p:nvSpPr>
        <p:spPr>
          <a:xfrm>
            <a:off x="755576" y="980729"/>
            <a:ext cx="6102424" cy="258532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t-RU" dirty="0">
                <a:solidFill>
                  <a:srgbClr val="0070C0"/>
                </a:solidFill>
                <a:latin typeface="Times New Roman" pitchFamily="18" charset="0"/>
                <a:cs typeface="Times New Roman" pitchFamily="18" charset="0"/>
              </a:rPr>
              <a:t>“...</a:t>
            </a:r>
            <a:r>
              <a:rPr lang="tt-RU" b="1" i="1" dirty="0">
                <a:solidFill>
                  <a:srgbClr val="0070C0"/>
                </a:solidFill>
                <a:latin typeface="Times New Roman" pitchFamily="18" charset="0"/>
                <a:cs typeface="Times New Roman" pitchFamily="18" charset="0"/>
              </a:rPr>
              <a:t> Сугыш елларында күрмәгәннәр калмады инде. Сугыш тәмамлангач та, сугыштан   кайткан абзыйлар хуҗа булды дөньяга.  Без ятимнәргә  көн булмады.  Сарык  каравылларга  куйдылар.Төнлә бүреләр кереп, сарыкларны   яралап  чыгып  киттеләр. Барырга курыктым. Аннары сыерны сатып түләдем. Карап торган мал иде.”- бу хатирә “Кызыл таң газетасында басылып чыкты.</a:t>
            </a:r>
            <a:endParaRPr lang="ru-RU" dirty="0">
              <a:solidFill>
                <a:srgbClr val="0070C0"/>
              </a:solidFill>
              <a:latin typeface="Times New Roman" pitchFamily="18" charset="0"/>
              <a:cs typeface="Times New Roman" pitchFamily="18" charset="0"/>
            </a:endParaRPr>
          </a:p>
          <a:p>
            <a:r>
              <a:rPr lang="tt-RU" b="1" i="1" dirty="0">
                <a:solidFill>
                  <a:srgbClr val="0070C0"/>
                </a:solidFill>
                <a:latin typeface="Times New Roman" pitchFamily="18" charset="0"/>
                <a:cs typeface="Times New Roman" pitchFamily="18" charset="0"/>
              </a:rPr>
              <a:t>( Бәширова,  М. Озын сүзнең кыскасы :Хәтирә//Кызыл таң .-2001 ел.-10 июнь)</a:t>
            </a:r>
            <a:endParaRPr lang="ru-RU" dirty="0">
              <a:solidFill>
                <a:srgbClr val="0070C0"/>
              </a:solidFill>
              <a:latin typeface="Times New Roman" pitchFamily="18" charset="0"/>
              <a:cs typeface="Times New Roman" pitchFamily="18" charset="0"/>
            </a:endParaRPr>
          </a:p>
        </p:txBody>
      </p:sp>
      <p:pic>
        <p:nvPicPr>
          <p:cNvPr id="5" name="Рисунок 4" descr="C:\Users\Администратор\AppData\Local\Microsoft\Windows\Temporary Internet Files\Content.Word\IMG_1952.jpg"/>
          <p:cNvPicPr/>
          <p:nvPr/>
        </p:nvPicPr>
        <p:blipFill>
          <a:blip r:embed="rId3" cstate="print"/>
          <a:srcRect/>
          <a:stretch>
            <a:fillRect/>
          </a:stretch>
        </p:blipFill>
        <p:spPr bwMode="auto">
          <a:xfrm>
            <a:off x="4572000" y="3571876"/>
            <a:ext cx="3743438" cy="2500330"/>
          </a:xfrm>
          <a:prstGeom prst="rect">
            <a:avLst/>
          </a:prstGeom>
          <a:ln>
            <a:noFill/>
          </a:ln>
          <a:effectLst>
            <a:softEdge rad="112500"/>
          </a:effectLst>
        </p:spPr>
      </p:pic>
    </p:spTree>
    <p:extLst>
      <p:ext uri="{BB962C8B-B14F-4D97-AF65-F5344CB8AC3E}">
        <p14:creationId xmlns="" xmlns:p14="http://schemas.microsoft.com/office/powerpoint/2010/main" val="2831690527"/>
      </p:ext>
    </p:extLst>
  </p:cSld>
  <p:clrMapOvr>
    <a:masterClrMapping/>
  </p:clrMapOvr>
  <p:transition>
    <p:wheel spokes="3"/>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pic>
        <p:nvPicPr>
          <p:cNvPr id="81922" name="Picture 2"/>
          <p:cNvPicPr>
            <a:picLocks noChangeAspect="1" noChangeArrowheads="1"/>
          </p:cNvPicPr>
          <p:nvPr/>
        </p:nvPicPr>
        <p:blipFill>
          <a:blip r:embed="rId3"/>
          <a:srcRect/>
          <a:stretch>
            <a:fillRect/>
          </a:stretch>
        </p:blipFill>
        <p:spPr bwMode="auto">
          <a:xfrm>
            <a:off x="2357422" y="857232"/>
            <a:ext cx="5457825" cy="4095750"/>
          </a:xfrm>
          <a:prstGeom prst="rect">
            <a:avLst/>
          </a:prstGeom>
          <a:noFill/>
          <a:ln w="9525">
            <a:noFill/>
            <a:miter lim="800000"/>
            <a:headEnd/>
            <a:tailEnd/>
          </a:ln>
          <a:effectLst/>
        </p:spPr>
      </p:pic>
      <p:sp>
        <p:nvSpPr>
          <p:cNvPr id="4" name="Прямоугольник 3"/>
          <p:cNvSpPr/>
          <p:nvPr/>
        </p:nvSpPr>
        <p:spPr>
          <a:xfrm>
            <a:off x="1785918" y="357166"/>
            <a:ext cx="5571567" cy="584775"/>
          </a:xfrm>
          <a:prstGeom prst="rect">
            <a:avLst/>
          </a:prstGeom>
        </p:spPr>
        <p:txBody>
          <a:bodyPr wrap="square">
            <a:spAutoFit/>
          </a:bodyPr>
          <a:lstStyle/>
          <a:p>
            <a:r>
              <a:rPr lang="ru-RU" sz="3200" b="1" dirty="0" err="1" smtClean="0">
                <a:solidFill>
                  <a:srgbClr val="0070C0"/>
                </a:solidFill>
                <a:latin typeface="Times New Roman" pitchFamily="18" charset="0"/>
                <a:cs typeface="Times New Roman" pitchFamily="18" charset="0"/>
              </a:rPr>
              <a:t>Чишминский</a:t>
            </a:r>
            <a:r>
              <a:rPr lang="ru-RU" sz="3200" b="1" dirty="0" smtClean="0">
                <a:solidFill>
                  <a:srgbClr val="0070C0"/>
                </a:solidFill>
                <a:latin typeface="Times New Roman" pitchFamily="18" charset="0"/>
                <a:cs typeface="Times New Roman" pitchFamily="18" charset="0"/>
              </a:rPr>
              <a:t> поссовет</a:t>
            </a:r>
            <a:endParaRPr lang="ru-RU" sz="3200" dirty="0">
              <a:solidFill>
                <a:srgbClr val="0070C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831690527"/>
      </p:ext>
    </p:extLst>
  </p:cSld>
  <p:clrMapOvr>
    <a:masterClrMapping/>
  </p:clrMapOvr>
  <p:transition>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3" name="Прямоугольник 2"/>
          <p:cNvSpPr/>
          <p:nvPr/>
        </p:nvSpPr>
        <p:spPr>
          <a:xfrm>
            <a:off x="3500431" y="500042"/>
            <a:ext cx="3786214" cy="461665"/>
          </a:xfrm>
          <a:prstGeom prst="rect">
            <a:avLst/>
          </a:prstGeom>
        </p:spPr>
        <p:txBody>
          <a:bodyPr wrap="square">
            <a:spAutoFit/>
          </a:bodyPr>
          <a:lstStyle/>
          <a:p>
            <a:r>
              <a:rPr lang="ru-RU" sz="2400" b="1" dirty="0" err="1">
                <a:solidFill>
                  <a:srgbClr val="0070C0"/>
                </a:solidFill>
                <a:latin typeface="Times New Roman" pitchFamily="18" charset="0"/>
                <a:cs typeface="Times New Roman" pitchFamily="18" charset="0"/>
              </a:rPr>
              <a:t>Чишминский</a:t>
            </a:r>
            <a:r>
              <a:rPr lang="ru-RU" sz="2400" b="1" dirty="0">
                <a:solidFill>
                  <a:srgbClr val="0070C0"/>
                </a:solidFill>
                <a:latin typeface="Times New Roman" pitchFamily="18" charset="0"/>
                <a:cs typeface="Times New Roman" pitchFamily="18" charset="0"/>
              </a:rPr>
              <a:t> поссовет</a:t>
            </a:r>
            <a:endParaRPr lang="ru-RU" sz="2400" dirty="0">
              <a:solidFill>
                <a:srgbClr val="0070C0"/>
              </a:solidFill>
              <a:latin typeface="Times New Roman" pitchFamily="18" charset="0"/>
              <a:cs typeface="Times New Roman" pitchFamily="18" charset="0"/>
            </a:endParaRPr>
          </a:p>
        </p:txBody>
      </p:sp>
      <p:pic>
        <p:nvPicPr>
          <p:cNvPr id="4" name="Рисунок 3"/>
          <p:cNvPicPr/>
          <p:nvPr/>
        </p:nvPicPr>
        <p:blipFill rotWithShape="1">
          <a:blip r:embed="rId3" cstate="print">
            <a:extLst>
              <a:ext uri="{BEBA8EAE-BF5A-486C-A8C5-ECC9F3942E4B}">
                <a14:imgProps xmlns="" xmlns:a14="http://schemas.microsoft.com/office/drawing/2010/main">
                  <a14:imgLayer r:embed="rId4">
                    <a14:imgEffect>
                      <a14:brightnessContrast bright="20000" contrast="-40000"/>
                    </a14:imgEffect>
                  </a14:imgLayer>
                </a14:imgProps>
              </a:ext>
              <a:ext uri="{28A0092B-C50C-407E-A947-70E740481C1C}">
                <a14:useLocalDpi xmlns="" xmlns:a14="http://schemas.microsoft.com/office/drawing/2010/main" val="0"/>
              </a:ext>
            </a:extLst>
          </a:blip>
          <a:srcRect t="18403" r="3004"/>
          <a:stretch/>
        </p:blipFill>
        <p:spPr bwMode="auto">
          <a:xfrm>
            <a:off x="323528" y="845820"/>
            <a:ext cx="1838960" cy="2102485"/>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5" name="Прямоугольник 4"/>
          <p:cNvSpPr/>
          <p:nvPr/>
        </p:nvSpPr>
        <p:spPr>
          <a:xfrm>
            <a:off x="323528" y="2948305"/>
            <a:ext cx="1944216" cy="923330"/>
          </a:xfrm>
          <a:prstGeom prst="rect">
            <a:avLst/>
          </a:prstGeom>
        </p:spPr>
        <p:txBody>
          <a:bodyPr wrap="square">
            <a:spAutoFit/>
          </a:bodyPr>
          <a:lstStyle/>
          <a:p>
            <a:r>
              <a:rPr lang="ba-RU" b="1" dirty="0">
                <a:solidFill>
                  <a:srgbClr val="0070C0"/>
                </a:solidFill>
                <a:latin typeface="Times New Roman" pitchFamily="18" charset="0"/>
                <a:cs typeface="Times New Roman" pitchFamily="18" charset="0"/>
              </a:rPr>
              <a:t>Амирова Балагат Миннула кызы</a:t>
            </a:r>
            <a:endParaRPr lang="ru-RU" dirty="0">
              <a:solidFill>
                <a:srgbClr val="0070C0"/>
              </a:solidFill>
              <a:latin typeface="Times New Roman" pitchFamily="18" charset="0"/>
              <a:cs typeface="Times New Roman" pitchFamily="18" charset="0"/>
            </a:endParaRPr>
          </a:p>
        </p:txBody>
      </p:sp>
      <p:sp>
        <p:nvSpPr>
          <p:cNvPr id="6" name="Прямоугольник 5"/>
          <p:cNvSpPr/>
          <p:nvPr/>
        </p:nvSpPr>
        <p:spPr>
          <a:xfrm>
            <a:off x="2294630" y="3786570"/>
            <a:ext cx="1966777" cy="923330"/>
          </a:xfrm>
          <a:prstGeom prst="rect">
            <a:avLst/>
          </a:prstGeom>
        </p:spPr>
        <p:txBody>
          <a:bodyPr wrap="square">
            <a:spAutoFit/>
          </a:bodyPr>
          <a:lstStyle/>
          <a:p>
            <a:r>
              <a:rPr lang="tt-RU" b="1" dirty="0">
                <a:solidFill>
                  <a:srgbClr val="0070C0"/>
                </a:solidFill>
                <a:latin typeface="Times New Roman" pitchFamily="18" charset="0"/>
                <a:cs typeface="Times New Roman" pitchFamily="18" charset="0"/>
              </a:rPr>
              <a:t>Карабельская Наталья Михайловна</a:t>
            </a:r>
            <a:endParaRPr lang="ru-RU" dirty="0">
              <a:solidFill>
                <a:srgbClr val="0070C0"/>
              </a:solidFill>
              <a:latin typeface="Times New Roman" pitchFamily="18" charset="0"/>
              <a:cs typeface="Times New Roman" pitchFamily="18" charset="0"/>
            </a:endParaRPr>
          </a:p>
        </p:txBody>
      </p:sp>
      <p:pic>
        <p:nvPicPr>
          <p:cNvPr id="7" name="Рисунок 6"/>
          <p:cNvPicPr/>
          <p:nvPr/>
        </p:nvPicPr>
        <p:blipFill>
          <a:blip r:embed="rId5" cstate="print">
            <a:extLst>
              <a:ext uri="{28A0092B-C50C-407E-A947-70E740481C1C}">
                <a14:useLocalDpi xmlns="" xmlns:a14="http://schemas.microsoft.com/office/drawing/2010/main" val="0"/>
              </a:ext>
            </a:extLst>
          </a:blip>
          <a:stretch>
            <a:fillRect/>
          </a:stretch>
        </p:blipFill>
        <p:spPr>
          <a:xfrm>
            <a:off x="2162488" y="1484784"/>
            <a:ext cx="1783715" cy="2301786"/>
          </a:xfrm>
          <a:prstGeom prst="rect">
            <a:avLst/>
          </a:prstGeom>
          <a:ln>
            <a:noFill/>
          </a:ln>
          <a:effectLst>
            <a:outerShdw blurRad="292100" dist="139700" dir="2700000" algn="tl" rotWithShape="0">
              <a:srgbClr val="333333">
                <a:alpha val="65000"/>
              </a:srgbClr>
            </a:outerShdw>
          </a:effectLst>
        </p:spPr>
      </p:pic>
      <p:pic>
        <p:nvPicPr>
          <p:cNvPr id="8" name="Рисунок 7"/>
          <p:cNvPicPr/>
          <p:nvPr/>
        </p:nvPicPr>
        <p:blipFill>
          <a:blip r:embed="rId6" cstate="print">
            <a:extLst>
              <a:ext uri="{28A0092B-C50C-407E-A947-70E740481C1C}">
                <a14:useLocalDpi xmlns="" xmlns:a14="http://schemas.microsoft.com/office/drawing/2010/main" val="0"/>
              </a:ext>
            </a:extLst>
          </a:blip>
          <a:stretch>
            <a:fillRect/>
          </a:stretch>
        </p:blipFill>
        <p:spPr>
          <a:xfrm>
            <a:off x="3994389" y="2413357"/>
            <a:ext cx="1746885" cy="2185035"/>
          </a:xfrm>
          <a:prstGeom prst="rect">
            <a:avLst/>
          </a:prstGeom>
          <a:ln>
            <a:noFill/>
          </a:ln>
          <a:effectLst>
            <a:outerShdw blurRad="292100" dist="139700" dir="2700000" algn="tl" rotWithShape="0">
              <a:srgbClr val="333333">
                <a:alpha val="65000"/>
              </a:srgbClr>
            </a:outerShdw>
          </a:effectLst>
        </p:spPr>
      </p:pic>
      <p:sp>
        <p:nvSpPr>
          <p:cNvPr id="9" name="Прямоугольник 8"/>
          <p:cNvSpPr/>
          <p:nvPr/>
        </p:nvSpPr>
        <p:spPr>
          <a:xfrm>
            <a:off x="3994388" y="4598392"/>
            <a:ext cx="1746885" cy="1200329"/>
          </a:xfrm>
          <a:prstGeom prst="rect">
            <a:avLst/>
          </a:prstGeom>
        </p:spPr>
        <p:txBody>
          <a:bodyPr wrap="square">
            <a:spAutoFit/>
          </a:bodyPr>
          <a:lstStyle/>
          <a:p>
            <a:r>
              <a:rPr lang="tt-RU" b="1" dirty="0">
                <a:solidFill>
                  <a:srgbClr val="0070C0"/>
                </a:solidFill>
                <a:latin typeface="Times New Roman" pitchFamily="18" charset="0"/>
                <a:cs typeface="Times New Roman" pitchFamily="18" charset="0"/>
              </a:rPr>
              <a:t>Кинзягулова Хания Миннегали кызы</a:t>
            </a:r>
            <a:endParaRPr lang="ru-RU" dirty="0">
              <a:solidFill>
                <a:srgbClr val="0070C0"/>
              </a:solidFill>
              <a:latin typeface="Times New Roman" pitchFamily="18" charset="0"/>
              <a:cs typeface="Times New Roman" pitchFamily="18" charset="0"/>
            </a:endParaRPr>
          </a:p>
        </p:txBody>
      </p:sp>
      <p:pic>
        <p:nvPicPr>
          <p:cNvPr id="10" name="Рисунок 9"/>
          <p:cNvPicPr/>
          <p:nvPr/>
        </p:nvPicPr>
        <p:blipFill>
          <a:blip r:embed="rId7" cstate="print">
            <a:extLst>
              <a:ext uri="{28A0092B-C50C-407E-A947-70E740481C1C}">
                <a14:useLocalDpi xmlns="" xmlns:a14="http://schemas.microsoft.com/office/drawing/2010/main" val="0"/>
              </a:ext>
            </a:extLst>
          </a:blip>
          <a:stretch>
            <a:fillRect/>
          </a:stretch>
        </p:blipFill>
        <p:spPr>
          <a:xfrm>
            <a:off x="5791884" y="3271469"/>
            <a:ext cx="1862455" cy="2527251"/>
          </a:xfrm>
          <a:prstGeom prst="rect">
            <a:avLst/>
          </a:prstGeom>
          <a:ln>
            <a:noFill/>
          </a:ln>
          <a:effectLst>
            <a:softEdge rad="112500"/>
          </a:effectLst>
        </p:spPr>
      </p:pic>
      <p:sp>
        <p:nvSpPr>
          <p:cNvPr id="11"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2" name="Рисунок 11"/>
          <p:cNvPicPr/>
          <p:nvPr/>
        </p:nvPicPr>
        <p:blipFill>
          <a:blip r:embed="rId7" cstate="print">
            <a:extLst>
              <a:ext uri="{28A0092B-C50C-407E-A947-70E740481C1C}">
                <a14:useLocalDpi xmlns="" xmlns:a14="http://schemas.microsoft.com/office/drawing/2010/main" val="0"/>
              </a:ext>
            </a:extLst>
          </a:blip>
          <a:stretch>
            <a:fillRect/>
          </a:stretch>
        </p:blipFill>
        <p:spPr>
          <a:xfrm>
            <a:off x="5200650" y="7150735"/>
            <a:ext cx="1862455" cy="2459990"/>
          </a:xfrm>
          <a:prstGeom prst="rect">
            <a:avLst/>
          </a:prstGeom>
          <a:ln>
            <a:noFill/>
          </a:ln>
          <a:effectLst>
            <a:softEdge rad="112500"/>
          </a:effectLst>
        </p:spPr>
      </p:pic>
      <p:sp>
        <p:nvSpPr>
          <p:cNvPr id="14" name="Rectangle 5"/>
          <p:cNvSpPr>
            <a:spLocks noChangeArrowheads="1"/>
          </p:cNvSpPr>
          <p:nvPr/>
        </p:nvSpPr>
        <p:spPr bwMode="auto">
          <a:xfrm>
            <a:off x="152400" y="15240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 name="Рисунок 14"/>
          <p:cNvPicPr/>
          <p:nvPr/>
        </p:nvPicPr>
        <p:blipFill>
          <a:blip r:embed="rId7" cstate="print">
            <a:extLst>
              <a:ext uri="{28A0092B-C50C-407E-A947-70E740481C1C}">
                <a14:useLocalDpi xmlns="" xmlns:a14="http://schemas.microsoft.com/office/drawing/2010/main" val="0"/>
              </a:ext>
            </a:extLst>
          </a:blip>
          <a:stretch>
            <a:fillRect/>
          </a:stretch>
        </p:blipFill>
        <p:spPr>
          <a:xfrm>
            <a:off x="5353050" y="7303135"/>
            <a:ext cx="1862455" cy="2459990"/>
          </a:xfrm>
          <a:prstGeom prst="rect">
            <a:avLst/>
          </a:prstGeom>
          <a:ln>
            <a:noFill/>
          </a:ln>
          <a:effectLst>
            <a:softEdge rad="112500"/>
          </a:effectLst>
        </p:spPr>
      </p:pic>
      <p:sp>
        <p:nvSpPr>
          <p:cNvPr id="16" name="Rectangle 6"/>
          <p:cNvSpPr>
            <a:spLocks noChangeArrowheads="1"/>
          </p:cNvSpPr>
          <p:nvPr/>
        </p:nvSpPr>
        <p:spPr bwMode="auto">
          <a:xfrm>
            <a:off x="5791883" y="5715016"/>
            <a:ext cx="2137703"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t-RU" sz="1400" b="1"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Мансурова Салипа Галимулла кызы</a:t>
            </a:r>
            <a:endParaRPr kumimoji="0" lang="tt-RU" sz="1800" b="0" i="0" u="none" strike="noStrike" cap="none" normalizeH="0" baseline="0" dirty="0" smtClean="0">
              <a:ln>
                <a:noFill/>
              </a:ln>
              <a:solidFill>
                <a:srgbClr val="0070C0"/>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831690527"/>
      </p:ext>
    </p:extLst>
  </p:cSld>
  <p:clrMapOvr>
    <a:masterClrMapping/>
  </p:clrMapOvr>
  <p:transition>
    <p:push/>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6479" y="-268227"/>
            <a:ext cx="9144000" cy="7011757"/>
          </a:xfrm>
          <a:prstGeom prst="rect">
            <a:avLst/>
          </a:prstGeom>
          <a:noFill/>
        </p:spPr>
      </p:pic>
      <p:pic>
        <p:nvPicPr>
          <p:cNvPr id="3" name="Рисунок 2"/>
          <p:cNvPicPr/>
          <p:nvPr/>
        </p:nvPicPr>
        <p:blipFill>
          <a:blip r:embed="rId3" cstate="print">
            <a:extLst>
              <a:ext uri="{28A0092B-C50C-407E-A947-70E740481C1C}">
                <a14:useLocalDpi xmlns="" xmlns:a14="http://schemas.microsoft.com/office/drawing/2010/main" val="0"/>
              </a:ext>
            </a:extLst>
          </a:blip>
          <a:stretch>
            <a:fillRect/>
          </a:stretch>
        </p:blipFill>
        <p:spPr>
          <a:xfrm>
            <a:off x="395536" y="275752"/>
            <a:ext cx="2390140" cy="2315569"/>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539552" y="2591321"/>
            <a:ext cx="2246124" cy="646331"/>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Шафикова Хамидә Гатфән кызы</a:t>
            </a:r>
            <a:endParaRPr lang="ru-RU" dirty="0">
              <a:solidFill>
                <a:srgbClr val="002060"/>
              </a:solidFill>
              <a:latin typeface="Times New Roman" pitchFamily="18" charset="0"/>
              <a:cs typeface="Times New Roman" pitchFamily="18" charset="0"/>
            </a:endParaRPr>
          </a:p>
        </p:txBody>
      </p:sp>
      <p:pic>
        <p:nvPicPr>
          <p:cNvPr id="5" name="Рисунок 4"/>
          <p:cNvPicPr/>
          <p:nvPr/>
        </p:nvPicPr>
        <p:blipFill>
          <a:blip r:embed="rId4" cstate="print">
            <a:extLst>
              <a:ext uri="{28A0092B-C50C-407E-A947-70E740481C1C}">
                <a14:useLocalDpi xmlns="" xmlns:a14="http://schemas.microsoft.com/office/drawing/2010/main" val="0"/>
              </a:ext>
            </a:extLst>
          </a:blip>
          <a:stretch>
            <a:fillRect/>
          </a:stretch>
        </p:blipFill>
        <p:spPr>
          <a:xfrm>
            <a:off x="3149179" y="338341"/>
            <a:ext cx="1944216" cy="2252980"/>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3131840" y="2653910"/>
            <a:ext cx="1944216" cy="923330"/>
          </a:xfrm>
          <a:prstGeom prst="rect">
            <a:avLst/>
          </a:prstGeom>
        </p:spPr>
        <p:txBody>
          <a:bodyPr wrap="square">
            <a:spAutoFit/>
          </a:bodyPr>
          <a:lstStyle/>
          <a:p>
            <a:r>
              <a:rPr lang="tt-RU" b="1" dirty="0">
                <a:solidFill>
                  <a:srgbClr val="002060"/>
                </a:solidFill>
                <a:latin typeface="Times New Roman" pitchFamily="18" charset="0"/>
                <a:cs typeface="Times New Roman" pitchFamily="18" charset="0"/>
              </a:rPr>
              <a:t>Шәфигуллина Хадичә Әхмәтҗан кызы</a:t>
            </a:r>
            <a:endParaRPr lang="ru-RU" dirty="0">
              <a:solidFill>
                <a:srgbClr val="002060"/>
              </a:solidFill>
              <a:latin typeface="Times New Roman" pitchFamily="18" charset="0"/>
              <a:cs typeface="Times New Roman" pitchFamily="18" charset="0"/>
            </a:endParaRPr>
          </a:p>
        </p:txBody>
      </p:sp>
      <p:pic>
        <p:nvPicPr>
          <p:cNvPr id="7" name="Рисунок 6" descr="Изображение 005"/>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633084" y="338341"/>
            <a:ext cx="2323291" cy="2252980"/>
          </a:xfrm>
          <a:prstGeom prst="rect">
            <a:avLst/>
          </a:prstGeom>
          <a:noFill/>
          <a:ln>
            <a:noFill/>
          </a:ln>
        </p:spPr>
      </p:pic>
      <p:sp>
        <p:nvSpPr>
          <p:cNvPr id="8" name="Прямоугольник 7"/>
          <p:cNvSpPr/>
          <p:nvPr/>
        </p:nvSpPr>
        <p:spPr>
          <a:xfrm>
            <a:off x="5633084" y="2628715"/>
            <a:ext cx="2899356" cy="646331"/>
          </a:xfrm>
          <a:prstGeom prst="rect">
            <a:avLst/>
          </a:prstGeom>
        </p:spPr>
        <p:txBody>
          <a:bodyPr wrap="square">
            <a:spAutoFit/>
          </a:bodyPr>
          <a:lstStyle/>
          <a:p>
            <a:r>
              <a:rPr lang="ru-RU" b="1" dirty="0" err="1">
                <a:solidFill>
                  <a:srgbClr val="002060"/>
                </a:solidFill>
                <a:latin typeface="Times New Roman" pitchFamily="18" charset="0"/>
                <a:cs typeface="Times New Roman" pitchFamily="18" charset="0"/>
              </a:rPr>
              <a:t>Еникеева</a:t>
            </a:r>
            <a:r>
              <a:rPr lang="ru-RU" b="1" dirty="0">
                <a:solidFill>
                  <a:srgbClr val="002060"/>
                </a:solidFill>
                <a:latin typeface="Times New Roman" pitchFamily="18" charset="0"/>
                <a:cs typeface="Times New Roman" pitchFamily="18" charset="0"/>
              </a:rPr>
              <a:t> </a:t>
            </a:r>
            <a:r>
              <a:rPr lang="ru-RU" b="1" dirty="0" smtClean="0">
                <a:solidFill>
                  <a:srgbClr val="002060"/>
                </a:solidFill>
                <a:latin typeface="Times New Roman" pitchFamily="18" charset="0"/>
                <a:cs typeface="Times New Roman" pitchFamily="18" charset="0"/>
              </a:rPr>
              <a:t>(</a:t>
            </a:r>
            <a:r>
              <a:rPr lang="ru-RU" b="1" dirty="0" err="1" smtClean="0">
                <a:solidFill>
                  <a:srgbClr val="002060"/>
                </a:solidFill>
                <a:latin typeface="Times New Roman" pitchFamily="18" charset="0"/>
                <a:cs typeface="Times New Roman" pitchFamily="18" charset="0"/>
              </a:rPr>
              <a:t>Галеева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Фарзана</a:t>
            </a:r>
            <a:r>
              <a:rPr lang="ru-RU" b="1"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Набиевна</a:t>
            </a:r>
            <a:endParaRPr lang="ru-RU" dirty="0">
              <a:solidFill>
                <a:srgbClr val="002060"/>
              </a:solidFill>
              <a:latin typeface="Times New Roman" pitchFamily="18" charset="0"/>
              <a:cs typeface="Times New Roman" pitchFamily="18" charset="0"/>
            </a:endParaRPr>
          </a:p>
        </p:txBody>
      </p:sp>
      <p:pic>
        <p:nvPicPr>
          <p:cNvPr id="9" name="Рисунок 8" descr="Изображение 003"/>
          <p:cNvPicPr/>
          <p:nvPr/>
        </p:nvPicPr>
        <p:blipFill>
          <a:blip r:embed="rId6" cstate="print">
            <a:extLst>
              <a:ext uri="{28A0092B-C50C-407E-A947-70E740481C1C}">
                <a14:useLocalDpi xmlns="" xmlns:a14="http://schemas.microsoft.com/office/drawing/2010/main" val="0"/>
              </a:ext>
            </a:extLst>
          </a:blip>
          <a:srcRect t="10239" r="-2527"/>
          <a:stretch>
            <a:fillRect/>
          </a:stretch>
        </p:blipFill>
        <p:spPr bwMode="auto">
          <a:xfrm>
            <a:off x="5796136" y="3403428"/>
            <a:ext cx="2249549" cy="2185811"/>
          </a:xfrm>
          <a:prstGeom prst="rect">
            <a:avLst/>
          </a:prstGeom>
          <a:noFill/>
          <a:ln>
            <a:noFill/>
          </a:ln>
        </p:spPr>
      </p:pic>
      <p:sp>
        <p:nvSpPr>
          <p:cNvPr id="10" name="Прямоугольник 9"/>
          <p:cNvSpPr/>
          <p:nvPr/>
        </p:nvSpPr>
        <p:spPr>
          <a:xfrm rot="10800000" flipV="1">
            <a:off x="5633084" y="5589238"/>
            <a:ext cx="2683332" cy="646331"/>
          </a:xfrm>
          <a:prstGeom prst="rect">
            <a:avLst/>
          </a:prstGeom>
        </p:spPr>
        <p:txBody>
          <a:bodyPr wrap="square">
            <a:spAutoFit/>
          </a:bodyPr>
          <a:lstStyle/>
          <a:p>
            <a:r>
              <a:rPr lang="ru-RU" dirty="0">
                <a:solidFill>
                  <a:srgbClr val="002060"/>
                </a:solidFill>
                <a:latin typeface="Times New Roman" pitchFamily="18" charset="0"/>
                <a:cs typeface="Times New Roman" pitchFamily="18" charset="0"/>
              </a:rPr>
              <a:t> </a:t>
            </a:r>
            <a:r>
              <a:rPr lang="ru-RU" b="1" dirty="0" err="1">
                <a:solidFill>
                  <a:srgbClr val="002060"/>
                </a:solidFill>
                <a:latin typeface="Times New Roman" pitchFamily="18" charset="0"/>
                <a:cs typeface="Times New Roman" pitchFamily="18" charset="0"/>
              </a:rPr>
              <a:t>Еникеев</a:t>
            </a:r>
            <a:r>
              <a:rPr lang="ru-RU" b="1" dirty="0">
                <a:solidFill>
                  <a:srgbClr val="002060"/>
                </a:solidFill>
                <a:latin typeface="Times New Roman" pitchFamily="18" charset="0"/>
                <a:cs typeface="Times New Roman" pitchFamily="18" charset="0"/>
              </a:rPr>
              <a:t> Рашид </a:t>
            </a:r>
            <a:r>
              <a:rPr lang="ru-RU" b="1" dirty="0" err="1">
                <a:solidFill>
                  <a:srgbClr val="002060"/>
                </a:solidFill>
                <a:latin typeface="Times New Roman" pitchFamily="18" charset="0"/>
                <a:cs typeface="Times New Roman" pitchFamily="18" charset="0"/>
              </a:rPr>
              <a:t>Гиззетдинович</a:t>
            </a:r>
            <a:endParaRPr lang="ru-RU" dirty="0">
              <a:solidFill>
                <a:srgbClr val="002060"/>
              </a:solidFill>
              <a:latin typeface="Times New Roman" pitchFamily="18" charset="0"/>
              <a:cs typeface="Times New Roman" pitchFamily="18" charset="0"/>
            </a:endParaRPr>
          </a:p>
        </p:txBody>
      </p:sp>
      <p:pic>
        <p:nvPicPr>
          <p:cNvPr id="11" name="Рисунок 10" descr="Изображение 015"/>
          <p:cNvPicPr/>
          <p:nvPr/>
        </p:nvPicPr>
        <p:blipFill>
          <a:blip r:embed="rId7" cstate="print">
            <a:extLst>
              <a:ext uri="{28A0092B-C50C-407E-A947-70E740481C1C}">
                <a14:useLocalDpi xmlns="" xmlns:a14="http://schemas.microsoft.com/office/drawing/2010/main" val="0"/>
              </a:ext>
            </a:extLst>
          </a:blip>
          <a:srcRect l="9525" t="18182"/>
          <a:stretch>
            <a:fillRect/>
          </a:stretch>
        </p:blipFill>
        <p:spPr bwMode="auto">
          <a:xfrm>
            <a:off x="700235" y="3403427"/>
            <a:ext cx="1927550" cy="2163874"/>
          </a:xfrm>
          <a:prstGeom prst="rect">
            <a:avLst/>
          </a:prstGeom>
          <a:noFill/>
          <a:ln>
            <a:noFill/>
          </a:ln>
        </p:spPr>
      </p:pic>
      <p:sp>
        <p:nvSpPr>
          <p:cNvPr id="12" name="Прямоугольник 11"/>
          <p:cNvSpPr/>
          <p:nvPr/>
        </p:nvSpPr>
        <p:spPr>
          <a:xfrm>
            <a:off x="539553" y="5552658"/>
            <a:ext cx="2088232"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ru-RU" b="1" dirty="0">
                <a:solidFill>
                  <a:srgbClr val="002060"/>
                </a:solidFill>
                <a:latin typeface="Times New Roman" pitchFamily="18" charset="0"/>
                <a:cs typeface="Times New Roman" pitchFamily="18" charset="0"/>
              </a:rPr>
              <a:t> Коваленко Людмила Анисимовна </a:t>
            </a:r>
            <a:endParaRPr lang="ru-RU"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831690527"/>
      </p:ext>
    </p:extLst>
  </p:cSld>
  <p:clrMapOvr>
    <a:masterClrMapping/>
  </p:clrMapOvr>
  <p:transition>
    <p:pull dir="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9846"/>
            <a:ext cx="9144000" cy="7011757"/>
          </a:xfrm>
          <a:prstGeom prst="rect">
            <a:avLst/>
          </a:prstGeom>
          <a:noFill/>
        </p:spPr>
      </p:pic>
      <p:pic>
        <p:nvPicPr>
          <p:cNvPr id="3" name="Рисунок 2" descr="Изображение 005"/>
          <p:cNvPicPr/>
          <p:nvPr/>
        </p:nvPicPr>
        <p:blipFill>
          <a:blip r:embed="rId3" cstate="print">
            <a:extLst>
              <a:ext uri="{28A0092B-C50C-407E-A947-70E740481C1C}">
                <a14:useLocalDpi xmlns="" xmlns:a14="http://schemas.microsoft.com/office/drawing/2010/main" val="0"/>
              </a:ext>
            </a:extLst>
          </a:blip>
          <a:srcRect l="12360" t="25226" r="12585" b="7207"/>
          <a:stretch>
            <a:fillRect/>
          </a:stretch>
        </p:blipFill>
        <p:spPr bwMode="auto">
          <a:xfrm>
            <a:off x="1117947" y="314223"/>
            <a:ext cx="3598069" cy="2232248"/>
          </a:xfrm>
          <a:prstGeom prst="rect">
            <a:avLst/>
          </a:prstGeom>
          <a:noFill/>
          <a:ln>
            <a:noFill/>
          </a:ln>
        </p:spPr>
      </p:pic>
      <p:sp>
        <p:nvSpPr>
          <p:cNvPr id="4" name="Прямоугольник 3"/>
          <p:cNvSpPr/>
          <p:nvPr/>
        </p:nvSpPr>
        <p:spPr>
          <a:xfrm>
            <a:off x="4716016" y="836712"/>
            <a:ext cx="3960440" cy="923330"/>
          </a:xfrm>
          <a:prstGeom prst="rect">
            <a:avLst/>
          </a:prstGeom>
        </p:spPr>
        <p:txBody>
          <a:bodyPr wrap="square">
            <a:spAutoFit/>
          </a:bodyPr>
          <a:lstStyle/>
          <a:p>
            <a:r>
              <a:rPr lang="ru-RU" b="1" dirty="0" smtClean="0">
                <a:solidFill>
                  <a:srgbClr val="002060"/>
                </a:solidFill>
                <a:latin typeface="Times New Roman" pitchFamily="18" charset="0"/>
                <a:cs typeface="Times New Roman" pitchFamily="18" charset="0"/>
              </a:rPr>
              <a:t>Кирины </a:t>
            </a:r>
            <a:r>
              <a:rPr lang="ru-RU" b="1" dirty="0">
                <a:solidFill>
                  <a:srgbClr val="002060"/>
                </a:solidFill>
                <a:latin typeface="Times New Roman" pitchFamily="18" charset="0"/>
                <a:cs typeface="Times New Roman" pitchFamily="18" charset="0"/>
              </a:rPr>
              <a:t>Борис Николаевич и </a:t>
            </a:r>
          </a:p>
          <a:p>
            <a:r>
              <a:rPr lang="ru-RU" b="1" dirty="0">
                <a:solidFill>
                  <a:srgbClr val="002060"/>
                </a:solidFill>
                <a:latin typeface="Times New Roman" pitchFamily="18" charset="0"/>
                <a:cs typeface="Times New Roman" pitchFamily="18" charset="0"/>
              </a:rPr>
              <a:t>Любовь Михайловна  </a:t>
            </a:r>
          </a:p>
          <a:p>
            <a:r>
              <a:rPr lang="ru-RU" dirty="0"/>
              <a:t> </a:t>
            </a:r>
          </a:p>
        </p:txBody>
      </p:sp>
      <p:pic>
        <p:nvPicPr>
          <p:cNvPr id="5" name="Рисунок 4" descr="Изображение 001"/>
          <p:cNvPicPr/>
          <p:nvPr/>
        </p:nvPicPr>
        <p:blipFill>
          <a:blip r:embed="rId4" cstate="print">
            <a:extLst>
              <a:ext uri="{28A0092B-C50C-407E-A947-70E740481C1C}">
                <a14:useLocalDpi xmlns="" xmlns:a14="http://schemas.microsoft.com/office/drawing/2010/main" val="0"/>
              </a:ext>
            </a:extLst>
          </a:blip>
          <a:srcRect l="6738" t="28041"/>
          <a:stretch>
            <a:fillRect/>
          </a:stretch>
        </p:blipFill>
        <p:spPr bwMode="auto">
          <a:xfrm>
            <a:off x="1194260" y="2660142"/>
            <a:ext cx="1856055" cy="1895475"/>
          </a:xfrm>
          <a:prstGeom prst="rect">
            <a:avLst/>
          </a:prstGeom>
          <a:noFill/>
          <a:ln>
            <a:noFill/>
          </a:ln>
        </p:spPr>
      </p:pic>
      <p:sp>
        <p:nvSpPr>
          <p:cNvPr id="6" name="Прямоугольник 5"/>
          <p:cNvSpPr/>
          <p:nvPr/>
        </p:nvSpPr>
        <p:spPr>
          <a:xfrm>
            <a:off x="500034" y="4555617"/>
            <a:ext cx="4429155" cy="369332"/>
          </a:xfrm>
          <a:prstGeom prst="rect">
            <a:avLst/>
          </a:prstGeom>
        </p:spPr>
        <p:txBody>
          <a:bodyPr wrap="square">
            <a:spAutoFit/>
          </a:bodyPr>
          <a:lstStyle/>
          <a:p>
            <a:r>
              <a:rPr lang="ru-RU" b="1" dirty="0">
                <a:solidFill>
                  <a:srgbClr val="002060"/>
                </a:solidFill>
                <a:latin typeface="Times New Roman" pitchFamily="18" charset="0"/>
                <a:cs typeface="Times New Roman" pitchFamily="18" charset="0"/>
              </a:rPr>
              <a:t>Михайленко Геннадий Александрович</a:t>
            </a:r>
            <a:endParaRPr lang="ru-RU" dirty="0">
              <a:solidFill>
                <a:srgbClr val="002060"/>
              </a:solidFill>
              <a:latin typeface="Times New Roman" pitchFamily="18" charset="0"/>
              <a:cs typeface="Times New Roman" pitchFamily="18" charset="0"/>
            </a:endParaRPr>
          </a:p>
        </p:txBody>
      </p:sp>
      <p:pic>
        <p:nvPicPr>
          <p:cNvPr id="7" name="Рисунок 6" descr="Изображение 002"/>
          <p:cNvPicPr/>
          <p:nvPr/>
        </p:nvPicPr>
        <p:blipFill>
          <a:blip r:embed="rId5" cstate="print">
            <a:extLst>
              <a:ext uri="{28A0092B-C50C-407E-A947-70E740481C1C}">
                <a14:useLocalDpi xmlns="" xmlns:a14="http://schemas.microsoft.com/office/drawing/2010/main" val="0"/>
              </a:ext>
            </a:extLst>
          </a:blip>
          <a:srcRect l="14322" t="23666" r="12524"/>
          <a:stretch>
            <a:fillRect/>
          </a:stretch>
        </p:blipFill>
        <p:spPr bwMode="auto">
          <a:xfrm>
            <a:off x="5000628" y="2643182"/>
            <a:ext cx="2232248" cy="2076450"/>
          </a:xfrm>
          <a:prstGeom prst="rect">
            <a:avLst/>
          </a:prstGeom>
          <a:noFill/>
          <a:ln>
            <a:noFill/>
          </a:ln>
        </p:spPr>
      </p:pic>
      <p:sp>
        <p:nvSpPr>
          <p:cNvPr id="8" name="Прямоугольник 7"/>
          <p:cNvSpPr/>
          <p:nvPr/>
        </p:nvSpPr>
        <p:spPr>
          <a:xfrm>
            <a:off x="4643437" y="4713712"/>
            <a:ext cx="4357719" cy="369332"/>
          </a:xfrm>
          <a:prstGeom prst="rect">
            <a:avLst/>
          </a:prstGeom>
        </p:spPr>
        <p:txBody>
          <a:bodyPr wrap="square">
            <a:spAutoFit/>
          </a:bodyPr>
          <a:lstStyle/>
          <a:p>
            <a:r>
              <a:rPr lang="ru-RU" b="1" dirty="0">
                <a:solidFill>
                  <a:srgbClr val="002060"/>
                </a:solidFill>
                <a:latin typeface="Times New Roman" pitchFamily="18" charset="0"/>
                <a:cs typeface="Times New Roman" pitchFamily="18" charset="0"/>
              </a:rPr>
              <a:t>Михайленко Валентина Фёдоровна</a:t>
            </a:r>
            <a:endParaRPr lang="ru-RU"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831690527"/>
      </p:ext>
    </p:extLst>
  </p:cSld>
  <p:clrMapOvr>
    <a:masterClrMapping/>
  </p:clrMapOvr>
  <p:transition>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11757"/>
          </a:xfrm>
          <a:prstGeom prst="rect">
            <a:avLst/>
          </a:prstGeom>
          <a:noFill/>
        </p:spPr>
      </p:pic>
      <p:sp>
        <p:nvSpPr>
          <p:cNvPr id="3" name="Прямоугольник 2"/>
          <p:cNvSpPr/>
          <p:nvPr/>
        </p:nvSpPr>
        <p:spPr>
          <a:xfrm>
            <a:off x="323528" y="260648"/>
            <a:ext cx="8463314" cy="5509200"/>
          </a:xfrm>
          <a:prstGeom prst="rect">
            <a:avLst/>
          </a:prstGeom>
        </p:spPr>
        <p:txBody>
          <a:bodyPr wrap="square">
            <a:spAutoFit/>
          </a:bodyPr>
          <a:lstStyle/>
          <a:p>
            <a:pPr algn="ctr"/>
            <a:r>
              <a:rPr lang="tt-RU" sz="3200" b="1" dirty="0">
                <a:solidFill>
                  <a:srgbClr val="640000"/>
                </a:solidFill>
                <a:latin typeface="Times New Roman" pitchFamily="18" charset="0"/>
                <a:cs typeface="Times New Roman" pitchFamily="18" charset="0"/>
              </a:rPr>
              <a:t>Һуңғы </a:t>
            </a:r>
            <a:r>
              <a:rPr lang="tt-RU" sz="3200" b="1" dirty="0" smtClean="0">
                <a:solidFill>
                  <a:srgbClr val="640000"/>
                </a:solidFill>
                <a:latin typeface="Times New Roman" pitchFamily="18" charset="0"/>
                <a:cs typeface="Times New Roman" pitchFamily="18" charset="0"/>
              </a:rPr>
              <a:t>һүҙ</a:t>
            </a:r>
            <a:endParaRPr lang="ru-RU" sz="3200" b="1" dirty="0" smtClean="0">
              <a:solidFill>
                <a:srgbClr val="640000"/>
              </a:solidFill>
              <a:latin typeface="Times New Roman" pitchFamily="18" charset="0"/>
              <a:cs typeface="Times New Roman" pitchFamily="18" charset="0"/>
            </a:endParaRPr>
          </a:p>
          <a:p>
            <a:r>
              <a:rPr lang="tt-RU" sz="2000" b="1" dirty="0" smtClean="0">
                <a:solidFill>
                  <a:srgbClr val="002060"/>
                </a:solidFill>
                <a:latin typeface="Times New Roman" pitchFamily="18" charset="0"/>
                <a:cs typeface="Times New Roman" pitchFamily="18" charset="0"/>
              </a:rPr>
              <a:t>    Бирелгән </a:t>
            </a:r>
            <a:r>
              <a:rPr lang="tt-RU" sz="2000" b="1" dirty="0">
                <a:solidFill>
                  <a:srgbClr val="002060"/>
                </a:solidFill>
                <a:latin typeface="Times New Roman" pitchFamily="18" charset="0"/>
                <a:cs typeface="Times New Roman" pitchFamily="18" charset="0"/>
              </a:rPr>
              <a:t>ҡулланмала бер нимә лә уйлап сығарылмаған, ә Шишмә районында ысынбарлығында йәшәгән кешеләрҙең хәтирәләре тәҡдим ителде. </a:t>
            </a:r>
            <a:r>
              <a:rPr lang="tt-RU" sz="2000" b="1" dirty="0" smtClean="0">
                <a:solidFill>
                  <a:srgbClr val="002060"/>
                </a:solidFill>
                <a:latin typeface="Times New Roman" pitchFamily="18" charset="0"/>
                <a:cs typeface="Times New Roman" pitchFamily="18" charset="0"/>
              </a:rPr>
              <a:t>Был </a:t>
            </a:r>
            <a:r>
              <a:rPr lang="tt-RU" sz="2000" b="1" dirty="0">
                <a:solidFill>
                  <a:srgbClr val="002060"/>
                </a:solidFill>
                <a:latin typeface="Times New Roman" pitchFamily="18" charset="0"/>
                <a:cs typeface="Times New Roman" pitchFamily="18" charset="0"/>
              </a:rPr>
              <a:t>кешеләрҙе нимә берләштерә һуң? Уларҙың һәр береһенең яҙмыштары төрлө-төрлө бит! Бер район кешеләре булһалар ҙа, төрлө ауылдан улар. Әммә уларҙың уртаҡ нимәһе бар- ул һуғыш, Бөйөк Ватан һуғышы. Бер үк дәүер, бер үк заман... Аслыҡ, яланғаслыҡ, емереклек, ҡурҡыу, үлем дәүере...</a:t>
            </a:r>
            <a:endParaRPr lang="ru-RU" sz="2000" b="1" dirty="0">
              <a:solidFill>
                <a:srgbClr val="002060"/>
              </a:solidFill>
              <a:latin typeface="Times New Roman" pitchFamily="18" charset="0"/>
              <a:cs typeface="Times New Roman" pitchFamily="18" charset="0"/>
            </a:endParaRPr>
          </a:p>
          <a:p>
            <a:r>
              <a:rPr lang="tt-RU" sz="2000" b="1" dirty="0" smtClean="0">
                <a:solidFill>
                  <a:srgbClr val="002060"/>
                </a:solidFill>
                <a:latin typeface="Times New Roman" pitchFamily="18" charset="0"/>
                <a:cs typeface="Times New Roman" pitchFamily="18" charset="0"/>
              </a:rPr>
              <a:t>   Әммә </a:t>
            </a:r>
            <a:r>
              <a:rPr lang="tt-RU" sz="2000" b="1" dirty="0">
                <a:solidFill>
                  <a:srgbClr val="002060"/>
                </a:solidFill>
                <a:latin typeface="Times New Roman" pitchFamily="18" charset="0"/>
                <a:cs typeface="Times New Roman" pitchFamily="18" charset="0"/>
              </a:rPr>
              <a:t>кеше йөрәгендә мәңге өмөт йәшәгән. Бөйөк Еңеүгә өмөт!</a:t>
            </a:r>
            <a:endParaRPr lang="ru-RU" sz="2000" b="1" dirty="0">
              <a:solidFill>
                <a:srgbClr val="002060"/>
              </a:solidFill>
              <a:latin typeface="Times New Roman" pitchFamily="18" charset="0"/>
              <a:cs typeface="Times New Roman" pitchFamily="18" charset="0"/>
            </a:endParaRPr>
          </a:p>
          <a:p>
            <a:r>
              <a:rPr lang="tt-RU" sz="2000" b="1" dirty="0">
                <a:solidFill>
                  <a:srgbClr val="002060"/>
                </a:solidFill>
                <a:latin typeface="Times New Roman" pitchFamily="18" charset="0"/>
                <a:cs typeface="Times New Roman" pitchFamily="18" charset="0"/>
              </a:rPr>
              <a:t>Ошо оло һынауҙы үтә алған йәш быуын әле лә йәшәү дәртен, кешегә, тормошҡа һөйөүҙе, яҡты киләсәккә ышанысты, өмөттө юғалтмаған, күңелдәре ҡатмаған. </a:t>
            </a:r>
            <a:endParaRPr lang="ru-RU" sz="2000" b="1" dirty="0">
              <a:solidFill>
                <a:srgbClr val="002060"/>
              </a:solidFill>
              <a:latin typeface="Times New Roman" pitchFamily="18" charset="0"/>
              <a:cs typeface="Times New Roman" pitchFamily="18" charset="0"/>
            </a:endParaRPr>
          </a:p>
          <a:p>
            <a:r>
              <a:rPr lang="tt-RU" sz="2000" b="1" dirty="0" smtClean="0">
                <a:solidFill>
                  <a:srgbClr val="002060"/>
                </a:solidFill>
                <a:latin typeface="Times New Roman" pitchFamily="18" charset="0"/>
                <a:cs typeface="Times New Roman" pitchFamily="18" charset="0"/>
              </a:rPr>
              <a:t>   “</a:t>
            </a:r>
            <a:r>
              <a:rPr lang="tt-RU" sz="2000" b="1" dirty="0">
                <a:solidFill>
                  <a:srgbClr val="002060"/>
                </a:solidFill>
                <a:latin typeface="Times New Roman" pitchFamily="18" charset="0"/>
                <a:cs typeface="Times New Roman" pitchFamily="18" charset="0"/>
              </a:rPr>
              <a:t>Һуғыш балалары”ның хикәйә, хәтирәләре уҡыусыларыбыҙҙа киң ҡыҙыҡһыныу уятыр тип уйлайбыҙ. Бигерәк тә йәш быуындарыбыҙ өсөн фәһемле булыр тип ышанабыҙ һәм өмөт итәбеҙ. Был беҙҙең үткәнебеҙ, тарихыбыҙ. Ә тарихыбыҙҙы белмәй тороп, бөгөнгөбөҙ һәм киләсәгебеҙ тураһында һүҙ йөрөтөү ҡыйын буласаҡ.</a:t>
            </a:r>
            <a:endParaRPr lang="ru-RU" sz="2000" b="1" dirty="0">
              <a:solidFill>
                <a:srgbClr val="00206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831690527"/>
      </p:ext>
    </p:extLst>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98030"/>
          </a:xfrm>
          <a:prstGeom prst="rect">
            <a:avLst/>
          </a:prstGeom>
          <a:noFill/>
        </p:spPr>
      </p:pic>
      <p:sp>
        <p:nvSpPr>
          <p:cNvPr id="4099" name="Овал 18496"/>
          <p:cNvSpPr>
            <a:spLocks/>
          </p:cNvSpPr>
          <p:nvPr/>
        </p:nvSpPr>
        <p:spPr bwMode="auto">
          <a:xfrm>
            <a:off x="2857488" y="285728"/>
            <a:ext cx="3071834" cy="928694"/>
          </a:xfrm>
          <a:prstGeom prst="ellipse">
            <a:avLst/>
          </a:prstGeom>
          <a:solidFill>
            <a:srgbClr val="FFFFFF"/>
          </a:solidFill>
          <a:ln w="63500" cmpd="thickThin">
            <a:solidFill>
              <a:srgbClr val="F79646"/>
            </a:solidFill>
            <a:round/>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2400" b="1" i="0" u="none" strike="noStrike" cap="none" normalizeH="0" baseline="0" dirty="0" err="1" smtClean="0">
                <a:ln>
                  <a:noFill/>
                </a:ln>
                <a:solidFill>
                  <a:srgbClr val="FF0000"/>
                </a:solidFill>
                <a:effectLst/>
                <a:latin typeface="Times New Roman" pitchFamily="18" charset="0"/>
              </a:rPr>
              <a:t>с.Уразбахтино</a:t>
            </a:r>
            <a:r>
              <a:rPr kumimoji="0" lang="ru-RU" sz="2400" b="1" i="0" u="none" strike="noStrike" cap="none" normalizeH="0" baseline="0" dirty="0" smtClean="0">
                <a:ln>
                  <a:noFill/>
                </a:ln>
                <a:solidFill>
                  <a:srgbClr val="FF0000"/>
                </a:solidFill>
                <a:effectLst/>
                <a:latin typeface="Times New Roman" pitchFamily="18" charset="0"/>
              </a:rPr>
              <a:t> </a:t>
            </a:r>
            <a:endParaRPr kumimoji="0" lang="ru-RU" sz="2400" b="0" i="0" u="none" strike="noStrike" cap="none" normalizeH="0" baseline="0" dirty="0" smtClean="0">
              <a:ln>
                <a:noFill/>
              </a:ln>
              <a:solidFill>
                <a:schemeClr val="tx1"/>
              </a:solidFill>
              <a:effectLst/>
              <a:latin typeface="Arial" pitchFamily="34" charset="0"/>
            </a:endParaRPr>
          </a:p>
        </p:txBody>
      </p:sp>
      <p:pic>
        <p:nvPicPr>
          <p:cNvPr id="4" name="Рисунок 3" descr="image9DJHSQQE"/>
          <p:cNvPicPr/>
          <p:nvPr/>
        </p:nvPicPr>
        <p:blipFill>
          <a:blip r:embed="rId3">
            <a:extLst>
              <a:ext uri="{28A0092B-C50C-407E-A947-70E740481C1C}">
                <a14:useLocalDpi xmlns="" xmlns:a14="http://schemas.microsoft.com/office/drawing/2010/main" val="0"/>
              </a:ext>
            </a:extLst>
          </a:blip>
          <a:srcRect/>
          <a:stretch>
            <a:fillRect/>
          </a:stretch>
        </p:blipFill>
        <p:spPr bwMode="auto">
          <a:xfrm>
            <a:off x="428596" y="928670"/>
            <a:ext cx="2428892" cy="3286148"/>
          </a:xfrm>
          <a:prstGeom prst="rect">
            <a:avLst/>
          </a:prstGeom>
          <a:noFill/>
        </p:spPr>
      </p:pic>
      <p:sp>
        <p:nvSpPr>
          <p:cNvPr id="4100" name="Rectangle 4"/>
          <p:cNvSpPr>
            <a:spLocks noChangeArrowheads="1"/>
          </p:cNvSpPr>
          <p:nvPr/>
        </p:nvSpPr>
        <p:spPr bwMode="auto">
          <a:xfrm rot="10800000" flipV="1">
            <a:off x="428596" y="3413848"/>
            <a:ext cx="2428892" cy="83099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t-RU" sz="1600" b="1" i="0" u="none" strike="noStrike" cap="none" normalizeH="0" baseline="0" dirty="0" smtClean="0">
                <a:ln>
                  <a:noFill/>
                </a:ln>
                <a:solidFill>
                  <a:srgbClr val="002060"/>
                </a:solidFill>
                <a:effectLst/>
                <a:latin typeface="Times New Roman" pitchFamily="18" charset="0"/>
                <a:ea typeface="Arial" pitchFamily="34" charset="0"/>
                <a:cs typeface="Times New Roman" pitchFamily="18" charset="0"/>
              </a:rPr>
              <a:t>Валеев Галимҗан Хисам улы</a:t>
            </a: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6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6" name="Рисунок 5" descr="20130508_121351"/>
          <p:cNvPicPr/>
          <p:nvPr/>
        </p:nvPicPr>
        <p:blipFill>
          <a:blip r:embed="rId4">
            <a:extLst>
              <a:ext uri="{28A0092B-C50C-407E-A947-70E740481C1C}">
                <a14:useLocalDpi xmlns="" xmlns:a14="http://schemas.microsoft.com/office/drawing/2010/main" val="0"/>
              </a:ext>
            </a:extLst>
          </a:blip>
          <a:srcRect/>
          <a:stretch>
            <a:fillRect/>
          </a:stretch>
        </p:blipFill>
        <p:spPr bwMode="auto">
          <a:xfrm>
            <a:off x="2928926" y="1428736"/>
            <a:ext cx="2714644" cy="3643338"/>
          </a:xfrm>
          <a:prstGeom prst="rect">
            <a:avLst/>
          </a:prstGeom>
          <a:noFill/>
        </p:spPr>
      </p:pic>
      <p:sp>
        <p:nvSpPr>
          <p:cNvPr id="4101" name="Rectangle 5"/>
          <p:cNvSpPr>
            <a:spLocks noChangeArrowheads="1"/>
          </p:cNvSpPr>
          <p:nvPr/>
        </p:nvSpPr>
        <p:spPr bwMode="auto">
          <a:xfrm>
            <a:off x="6215074" y="3714752"/>
            <a:ext cx="2928926"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t-RU" sz="1600" b="1" i="0" u="none" strike="noStrike" cap="none" normalizeH="0" baseline="0" dirty="0" smtClean="0">
              <a:ln>
                <a:noFill/>
              </a:ln>
              <a:solidFill>
                <a:srgbClr val="FF0000"/>
              </a:solidFill>
              <a:effectLst/>
              <a:latin typeface="Arial" pitchFamily="34"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tt-RU" sz="1600" b="1" dirty="0" smtClean="0">
              <a:solidFill>
                <a:srgbClr val="FF0000"/>
              </a:solidFill>
              <a:latin typeface="Arial" pitchFamily="34"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t-RU" sz="1600" b="1" i="0" u="none" strike="noStrike" cap="none" normalizeH="0" baseline="0" dirty="0" smtClean="0">
              <a:ln>
                <a:noFill/>
              </a:ln>
              <a:solidFill>
                <a:srgbClr val="FF0000"/>
              </a:solidFill>
              <a:effectLst/>
              <a:latin typeface="Arial" pitchFamily="34"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tt-RU" sz="1600" b="1" dirty="0" smtClean="0">
              <a:solidFill>
                <a:srgbClr val="FF0000"/>
              </a:solidFill>
              <a:latin typeface="Arial" pitchFamily="34"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t-RU" sz="1600" b="1" i="0" u="none" strike="noStrike" cap="none" normalizeH="0" baseline="0" dirty="0" smtClean="0">
              <a:ln>
                <a:noFill/>
              </a:ln>
              <a:solidFill>
                <a:srgbClr val="FF0000"/>
              </a:solidFill>
              <a:effectLst/>
              <a:latin typeface="Arial" pitchFamily="34"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tt-RU" sz="1600" b="1" dirty="0" smtClean="0">
              <a:solidFill>
                <a:srgbClr val="FF0000"/>
              </a:solidFill>
              <a:latin typeface="Arial" pitchFamily="34"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t-RU" sz="1600" b="1" i="0" u="none" strike="noStrike" cap="none" normalizeH="0" baseline="0" dirty="0" smtClean="0">
              <a:ln>
                <a:noFill/>
              </a:ln>
              <a:solidFill>
                <a:srgbClr val="FF0000"/>
              </a:solidFill>
              <a:effectLst/>
              <a:latin typeface="Arial" pitchFamily="34"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tt-RU" sz="1600" b="1" dirty="0" smtClean="0">
              <a:solidFill>
                <a:srgbClr val="FF0000"/>
              </a:solidFill>
              <a:latin typeface="Arial" pitchFamily="34"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t-RU" sz="1600" b="1" i="0" u="none" strike="noStrike" cap="none" normalizeH="0" baseline="0" dirty="0" smtClean="0">
              <a:ln>
                <a:noFill/>
              </a:ln>
              <a:solidFill>
                <a:srgbClr val="FF0000"/>
              </a:solidFill>
              <a:effectLst/>
              <a:latin typeface="Arial" pitchFamily="34"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tt-RU" sz="1600" b="1" dirty="0" smtClean="0">
              <a:solidFill>
                <a:srgbClr val="FF0000"/>
              </a:solidFill>
              <a:latin typeface="Arial" pitchFamily="34"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t-RU" sz="1600" b="1" i="0" u="none" strike="noStrike" cap="none" normalizeH="0" baseline="0" dirty="0" smtClean="0">
              <a:ln>
                <a:noFill/>
              </a:ln>
              <a:solidFill>
                <a:srgbClr val="FF0000"/>
              </a:solidFill>
              <a:effectLst/>
              <a:latin typeface="Arial" pitchFamily="34"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tt-RU" sz="1600" b="1" dirty="0" smtClean="0">
              <a:solidFill>
                <a:srgbClr val="FF0000"/>
              </a:solidFill>
              <a:latin typeface="Arial" pitchFamily="34"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t-RU" sz="1600" b="1" i="0" u="none" strike="noStrike" cap="none" normalizeH="0" baseline="0" dirty="0" smtClean="0">
              <a:ln>
                <a:noFill/>
              </a:ln>
              <a:solidFill>
                <a:srgbClr val="FF0000"/>
              </a:solidFill>
              <a:effectLst/>
              <a:latin typeface="Arial" pitchFamily="34"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tt-RU" sz="1600" b="1" dirty="0" smtClean="0">
              <a:solidFill>
                <a:srgbClr val="FF0000"/>
              </a:solidFill>
              <a:latin typeface="Arial" pitchFamily="34"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tt-RU" sz="1600" b="1" i="0" u="none" strike="noStrike" cap="none" normalizeH="0" baseline="0" dirty="0" smtClean="0">
              <a:ln>
                <a:noFill/>
              </a:ln>
              <a:solidFill>
                <a:srgbClr val="FF0000"/>
              </a:solidFill>
              <a:effectLst/>
              <a:latin typeface="Arial" pitchFamily="34"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tt-RU" sz="1600" b="1" dirty="0" smtClean="0">
              <a:solidFill>
                <a:srgbClr val="FF0000"/>
              </a:solidFill>
              <a:latin typeface="Arial" pitchFamily="34" charset="0"/>
              <a:ea typeface="Arial" pitchFamily="34" charset="0"/>
              <a:cs typeface="Times New Roman" pitchFamily="18" charset="0"/>
            </a:endParaRPr>
          </a:p>
        </p:txBody>
      </p:sp>
      <p:sp>
        <p:nvSpPr>
          <p:cNvPr id="8" name="Прямоугольник 7"/>
          <p:cNvSpPr/>
          <p:nvPr/>
        </p:nvSpPr>
        <p:spPr>
          <a:xfrm>
            <a:off x="2928926" y="4214818"/>
            <a:ext cx="2786082"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fontAlgn="base">
              <a:spcBef>
                <a:spcPct val="0"/>
              </a:spcBef>
              <a:spcAft>
                <a:spcPct val="0"/>
              </a:spcAft>
            </a:pPr>
            <a:r>
              <a:rPr lang="tt-RU" sz="1600" b="1" dirty="0" smtClean="0">
                <a:solidFill>
                  <a:srgbClr val="002060"/>
                </a:solidFill>
                <a:latin typeface="Times New Roman" pitchFamily="18" charset="0"/>
                <a:ea typeface="Arial" pitchFamily="34" charset="0"/>
                <a:cs typeface="Times New Roman" pitchFamily="18" charset="0"/>
              </a:rPr>
              <a:t>Каримова      </a:t>
            </a:r>
          </a:p>
          <a:p>
            <a:pPr lvl="0" fontAlgn="base">
              <a:spcBef>
                <a:spcPct val="0"/>
              </a:spcBef>
              <a:spcAft>
                <a:spcPct val="0"/>
              </a:spcAft>
            </a:pPr>
            <a:r>
              <a:rPr lang="tt-RU" sz="1600" b="1" dirty="0" smtClean="0">
                <a:solidFill>
                  <a:srgbClr val="002060"/>
                </a:solidFill>
                <a:latin typeface="Times New Roman" pitchFamily="18" charset="0"/>
                <a:ea typeface="Arial" pitchFamily="34" charset="0"/>
                <a:cs typeface="Times New Roman" pitchFamily="18" charset="0"/>
              </a:rPr>
              <a:t>Рәфидә Сәйфелгалим  кызы</a:t>
            </a:r>
            <a:endParaRPr lang="tt-RU" sz="1600" b="1" dirty="0" smtClean="0">
              <a:solidFill>
                <a:srgbClr val="002060"/>
              </a:solidFill>
              <a:latin typeface="Times New Roman" pitchFamily="18" charset="0"/>
              <a:cs typeface="Times New Roman" pitchFamily="18" charset="0"/>
            </a:endParaRPr>
          </a:p>
        </p:txBody>
      </p:sp>
      <p:pic>
        <p:nvPicPr>
          <p:cNvPr id="9" name="Рисунок 8" descr="20140208-0003"/>
          <p:cNvPicPr/>
          <p:nvPr/>
        </p:nvPicPr>
        <p:blipFill>
          <a:blip r:embed="rId5">
            <a:extLst>
              <a:ext uri="{28A0092B-C50C-407E-A947-70E740481C1C}">
                <a14:useLocalDpi xmlns="" xmlns:a14="http://schemas.microsoft.com/office/drawing/2010/main" val="0"/>
              </a:ext>
            </a:extLst>
          </a:blip>
          <a:srcRect l="5714"/>
          <a:stretch>
            <a:fillRect/>
          </a:stretch>
        </p:blipFill>
        <p:spPr bwMode="auto">
          <a:xfrm>
            <a:off x="5929322" y="857232"/>
            <a:ext cx="2643206" cy="3571900"/>
          </a:xfrm>
          <a:prstGeom prst="rect">
            <a:avLst/>
          </a:prstGeom>
          <a:noFill/>
        </p:spPr>
      </p:pic>
      <p:sp>
        <p:nvSpPr>
          <p:cNvPr id="4102" name="Rectangle 6"/>
          <p:cNvSpPr>
            <a:spLocks noChangeArrowheads="1"/>
          </p:cNvSpPr>
          <p:nvPr/>
        </p:nvSpPr>
        <p:spPr bwMode="auto">
          <a:xfrm>
            <a:off x="5929322" y="3643314"/>
            <a:ext cx="2643206" cy="83099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tt-RU" sz="1600" b="1" dirty="0" smtClean="0">
              <a:solidFill>
                <a:srgbClr val="FF0000"/>
              </a:solidFill>
              <a:latin typeface="Arial" pitchFamily="34" charset="0"/>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tt-RU" sz="1600" b="1" i="0" u="none" strike="noStrike" cap="none" normalizeH="0" baseline="0" dirty="0" smtClean="0">
                <a:ln>
                  <a:noFill/>
                </a:ln>
                <a:solidFill>
                  <a:srgbClr val="FF0000"/>
                </a:solidFill>
                <a:effectLst/>
                <a:latin typeface="Times New Roman" pitchFamily="18" charset="0"/>
                <a:ea typeface="Arial" pitchFamily="34" charset="0"/>
                <a:cs typeface="Times New Roman" pitchFamily="18" charset="0"/>
              </a:rPr>
              <a:t>Хусаинова Фира Миңнулла кызы</a:t>
            </a:r>
            <a:endParaRPr kumimoji="0" lang="tt-RU" sz="18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7072290"/>
          </a:xfrm>
          <a:prstGeom prst="rect">
            <a:avLst/>
          </a:prstGeom>
          <a:noFill/>
        </p:spPr>
      </p:pic>
      <p:sp>
        <p:nvSpPr>
          <p:cNvPr id="5123" name="Овал 18497"/>
          <p:cNvSpPr>
            <a:spLocks/>
          </p:cNvSpPr>
          <p:nvPr/>
        </p:nvSpPr>
        <p:spPr bwMode="auto">
          <a:xfrm>
            <a:off x="5000628" y="714356"/>
            <a:ext cx="1643074" cy="785818"/>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p>
            <a:endParaRPr lang="ru-RU"/>
          </a:p>
        </p:txBody>
      </p:sp>
      <p:sp>
        <p:nvSpPr>
          <p:cNvPr id="5124" name="Rectangle 4"/>
          <p:cNvSpPr>
            <a:spLocks noChangeArrowheads="1"/>
          </p:cNvSpPr>
          <p:nvPr/>
        </p:nvSpPr>
        <p:spPr bwMode="auto">
          <a:xfrm>
            <a:off x="3571868" y="0"/>
            <a:ext cx="2857520"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325688" algn="l"/>
              </a:tabLst>
            </a:pPr>
            <a:endPar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325688" algn="l"/>
              </a:tabLst>
            </a:pPr>
            <a:endParaRPr lang="ru-RU" sz="1600" b="1" dirty="0" smtClean="0">
              <a:solidFill>
                <a:srgbClr val="FF0000"/>
              </a:solidFill>
              <a:latin typeface="Arial"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325688" algn="l"/>
              </a:tabLst>
            </a:pPr>
            <a:endPar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325688" algn="l"/>
              </a:tabLst>
            </a:pPr>
            <a:endPar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325688" algn="l"/>
              </a:tabLst>
            </a:pPr>
            <a:r>
              <a:rPr lang="ru-RU" sz="1600" b="1" dirty="0" smtClean="0">
                <a:solidFill>
                  <a:srgbClr val="FF0000"/>
                </a:solidFill>
                <a:latin typeface="Arial" pitchFamily="34" charset="0"/>
                <a:ea typeface="Times New Roman" pitchFamily="18" charset="0"/>
                <a:cs typeface="Times New Roman" pitchFamily="18" charset="0"/>
              </a:rPr>
              <a:t>                          </a:t>
            </a:r>
            <a:r>
              <a:rPr kumimoji="0" lang="ru-RU" sz="24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с. </a:t>
            </a:r>
            <a:r>
              <a:rPr kumimoji="0" lang="ru-RU" sz="2400" b="1" i="0"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Арово</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126" name="Rectangle 6"/>
          <p:cNvSpPr>
            <a:spLocks noChangeArrowheads="1"/>
          </p:cNvSpPr>
          <p:nvPr/>
        </p:nvSpPr>
        <p:spPr bwMode="auto">
          <a:xfrm>
            <a:off x="5000628" y="1714488"/>
            <a:ext cx="2500330" cy="329320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1" u="none" strike="noStrike" cap="none" normalizeH="0" baseline="0" dirty="0" smtClean="0">
              <a:ln>
                <a:noFill/>
              </a:ln>
              <a:solidFill>
                <a:srgbClr val="262626"/>
              </a:solidFill>
              <a:effectLst/>
              <a:latin typeface="Arial"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1" u="none" strike="noStrike" cap="none" normalizeH="0" baseline="0" dirty="0" smtClean="0">
              <a:ln>
                <a:noFill/>
              </a:ln>
              <a:solidFill>
                <a:srgbClr val="262626"/>
              </a:solidFill>
              <a:effectLst/>
              <a:latin typeface="Arial"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Центр – д. </a:t>
            </a:r>
            <a:r>
              <a:rPr kumimoji="0" lang="ru-RU" sz="2000" b="1" i="1"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Арово</a:t>
            </a:r>
            <a:endParaRPr kumimoji="0" lang="ru-RU" sz="2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Арово</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Боголюбовка</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Дема </a:t>
            </a:r>
            <a:b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Кляшево</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Марусино </a:t>
            </a:r>
            <a:b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 Новый </a:t>
            </a:r>
            <a:r>
              <a:rPr kumimoji="0" lang="ru-RU" sz="2000"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Беркадак</a:t>
            </a: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b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br>
            <a:r>
              <a:rPr kumimoji="0" lang="ru-RU" sz="20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 Черниговка </a:t>
            </a:r>
            <a:endParaRPr kumimoji="0" lang="ru-RU" sz="2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5127" name="Rectangle 7"/>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325688" algn="l"/>
              </a:tabLst>
            </a:pPr>
            <a:endParaRPr kumimoji="0" lang="ru-RU" sz="1800" b="0" i="0" u="none" strike="noStrike" cap="none" normalizeH="0" baseline="0" smtClean="0">
              <a:ln>
                <a:noFill/>
              </a:ln>
              <a:solidFill>
                <a:schemeClr val="tx1"/>
              </a:solidFill>
              <a:effectLst/>
              <a:latin typeface="Arial" pitchFamily="34" charset="0"/>
            </a:endParaRPr>
          </a:p>
        </p:txBody>
      </p:sp>
      <p:pic>
        <p:nvPicPr>
          <p:cNvPr id="5128" name="Picture 8" descr="D:\Documents and Settings\Домик\Рабочий стол\photo20170814-2691-1mjgnih.jpg"/>
          <p:cNvPicPr>
            <a:picLocks noChangeAspect="1" noChangeArrowheads="1"/>
          </p:cNvPicPr>
          <p:nvPr/>
        </p:nvPicPr>
        <p:blipFill>
          <a:blip r:embed="rId3"/>
          <a:srcRect/>
          <a:stretch>
            <a:fillRect/>
          </a:stretch>
        </p:blipFill>
        <p:spPr bwMode="auto">
          <a:xfrm>
            <a:off x="357157" y="357166"/>
            <a:ext cx="4476780" cy="3357586"/>
          </a:xfrm>
          <a:prstGeom prst="rect">
            <a:avLst/>
          </a:prstGeom>
          <a:noFill/>
        </p:spPr>
      </p:pic>
    </p:spTree>
  </p:cSld>
  <p:clrMapOvr>
    <a:masterClrMapping/>
  </p:clrMapOvr>
  <p:transition>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Documents and Settings\Домик\Рабочий стол\8c58f1217f1c.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Рисунок 2"/>
          <p:cNvPicPr/>
          <p:nvPr/>
        </p:nvPicPr>
        <p:blipFill>
          <a:blip r:embed="rId3" cstate="print">
            <a:extLst>
              <a:ext uri="{28A0092B-C50C-407E-A947-70E740481C1C}">
                <a14:useLocalDpi xmlns="" xmlns:a14="http://schemas.microsoft.com/office/drawing/2010/main" val="0"/>
              </a:ext>
            </a:extLst>
          </a:blip>
          <a:srcRect t="5236" r="8734"/>
          <a:stretch>
            <a:fillRect/>
          </a:stretch>
        </p:blipFill>
        <p:spPr bwMode="auto">
          <a:xfrm flipH="1">
            <a:off x="6215074" y="642918"/>
            <a:ext cx="1857388" cy="2272280"/>
          </a:xfrm>
          <a:prstGeom prst="rect">
            <a:avLst/>
          </a:prstGeom>
          <a:noFill/>
        </p:spPr>
      </p:pic>
      <p:sp>
        <p:nvSpPr>
          <p:cNvPr id="15361" name="Rectangle 1"/>
          <p:cNvSpPr>
            <a:spLocks noChangeArrowheads="1"/>
          </p:cNvSpPr>
          <p:nvPr/>
        </p:nvSpPr>
        <p:spPr bwMode="auto">
          <a:xfrm>
            <a:off x="6215074" y="1714489"/>
            <a:ext cx="1857388" cy="120032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Бикмеева</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Музафарова</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Нурсиля</a:t>
            </a:r>
            <a:r>
              <a:rPr kumimoji="0" lang="ru-RU"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b="1"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Талиповна</a:t>
            </a:r>
            <a:endParaRPr kumimoji="0" lang="ru-RU" b="0"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15362" name="Овал 18497"/>
          <p:cNvSpPr>
            <a:spLocks/>
          </p:cNvSpPr>
          <p:nvPr/>
        </p:nvSpPr>
        <p:spPr bwMode="auto">
          <a:xfrm>
            <a:off x="3357554" y="357166"/>
            <a:ext cx="2286016" cy="642942"/>
          </a:xfrm>
          <a:prstGeom prst="ellipse">
            <a:avLst/>
          </a:prstGeom>
          <a:solidFill>
            <a:srgbClr val="FFFFFF"/>
          </a:solidFill>
          <a:ln w="63500" cmpd="thickThin">
            <a:solidFill>
              <a:srgbClr val="F79646"/>
            </a:solidFill>
            <a:round/>
            <a:headEnd/>
            <a:tailEnd/>
          </a:ln>
          <a:effectLst/>
        </p:spPr>
        <p:txBody>
          <a:bodyPr vert="horz" wrap="square" lIns="91440" tIns="45720" rIns="91440" bIns="45720" numCol="1" anchor="ctr" anchorCtr="0" compatLnSpc="1">
            <a:prstTxWarp prst="textNoShape">
              <a:avLst/>
            </a:prstTxWarp>
          </a:bodyPr>
          <a:lstStyle/>
          <a:p>
            <a:endParaRPr lang="ru-RU"/>
          </a:p>
        </p:txBody>
      </p:sp>
      <p:sp>
        <p:nvSpPr>
          <p:cNvPr id="15363" name="Rectangle 3"/>
          <p:cNvSpPr>
            <a:spLocks noChangeArrowheads="1"/>
          </p:cNvSpPr>
          <p:nvPr/>
        </p:nvSpPr>
        <p:spPr bwMode="auto">
          <a:xfrm>
            <a:off x="3214678" y="0"/>
            <a:ext cx="250033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325688" algn="l"/>
              </a:tabLst>
            </a:pPr>
            <a:endPar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325688" algn="l"/>
              </a:tabLst>
            </a:pPr>
            <a:endParaRPr lang="ru-RU" sz="1600" b="1" dirty="0" smtClean="0">
              <a:solidFill>
                <a:srgbClr val="FF0000"/>
              </a:solidFill>
              <a:latin typeface="Arial"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325688" algn="l"/>
              </a:tabLst>
            </a:pPr>
            <a:r>
              <a:rPr lang="ru-RU" sz="1600" b="1" dirty="0" smtClean="0">
                <a:solidFill>
                  <a:srgbClr val="FF0000"/>
                </a:solidFill>
                <a:latin typeface="Arial" pitchFamily="34" charset="0"/>
                <a:ea typeface="Times New Roman" pitchFamily="18" charset="0"/>
                <a:cs typeface="Times New Roman" pitchFamily="18" charset="0"/>
              </a:rPr>
              <a:t> </a:t>
            </a:r>
            <a:r>
              <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с. </a:t>
            </a:r>
            <a:r>
              <a:rPr kumimoji="0" lang="ru-RU" sz="1600" b="1" i="0" u="none" strike="noStrike" cap="none" normalizeH="0" baseline="0" dirty="0" err="1" smtClean="0">
                <a:ln>
                  <a:noFill/>
                </a:ln>
                <a:solidFill>
                  <a:srgbClr val="FF0000"/>
                </a:solidFill>
                <a:effectLst/>
                <a:latin typeface="Arial" pitchFamily="34" charset="0"/>
                <a:ea typeface="Times New Roman" pitchFamily="18" charset="0"/>
                <a:cs typeface="Times New Roman" pitchFamily="18" charset="0"/>
              </a:rPr>
              <a:t>Арово</a:t>
            </a:r>
            <a:endParaRPr kumimoji="0" lang="ru-RU" sz="1800" b="0" i="0" u="none" strike="noStrike" cap="none" normalizeH="0" baseline="0" dirty="0" smtClean="0">
              <a:ln>
                <a:noFill/>
              </a:ln>
              <a:solidFill>
                <a:schemeClr val="tx1"/>
              </a:solidFill>
              <a:effectLst/>
              <a:latin typeface="Arial" pitchFamily="34" charset="0"/>
            </a:endParaRPr>
          </a:p>
        </p:txBody>
      </p:sp>
      <p:sp>
        <p:nvSpPr>
          <p:cNvPr id="15364" name="Rectangle 4"/>
          <p:cNvSpPr>
            <a:spLocks noChangeArrowheads="1"/>
          </p:cNvSpPr>
          <p:nvPr/>
        </p:nvSpPr>
        <p:spPr bwMode="auto">
          <a:xfrm>
            <a:off x="6143636" y="2928934"/>
            <a:ext cx="2786082"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016250" algn="ctr"/>
                <a:tab pos="4467225" algn="l"/>
              </a:tabLst>
            </a:pPr>
            <a:r>
              <a:rPr kumimoji="0" lang="ru-RU" sz="1400" b="1" i="1"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Нам повезло: Мама всеми силами старалась сберечь корову, нашу     </a:t>
            </a:r>
            <a:endParaRPr kumimoji="0" lang="ru-RU"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16250" algn="ctr"/>
                <a:tab pos="4467225" algn="l"/>
              </a:tabLst>
            </a:pPr>
            <a:r>
              <a:rPr kumimoji="0" lang="ru-RU" sz="1400" b="1" i="1"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кормилицу…»</a:t>
            </a:r>
            <a:endParaRPr kumimoji="0" lang="ru-RU"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016250" algn="ctr"/>
                <a:tab pos="4467225" algn="l"/>
              </a:tabLst>
            </a:pPr>
            <a:endParaRPr kumimoji="0" lang="ru-RU" sz="1800" b="0" i="0" u="none" strike="noStrike" cap="none" normalizeH="0" baseline="0" dirty="0" smtClean="0">
              <a:ln>
                <a:noFill/>
              </a:ln>
              <a:solidFill>
                <a:schemeClr val="tx1"/>
              </a:solidFill>
              <a:effectLst/>
              <a:latin typeface="Arial" pitchFamily="34" charset="0"/>
            </a:endParaRPr>
          </a:p>
        </p:txBody>
      </p:sp>
      <p:pic>
        <p:nvPicPr>
          <p:cNvPr id="8" name="Рисунок 7" descr="C:\Users\User\Desktop\IMG_9097ляйсян.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1472" y="785794"/>
            <a:ext cx="1408766" cy="2081716"/>
          </a:xfrm>
          <a:prstGeom prst="rect">
            <a:avLst/>
          </a:prstGeom>
          <a:noFill/>
          <a:ln>
            <a:noFill/>
          </a:ln>
        </p:spPr>
      </p:pic>
      <p:sp>
        <p:nvSpPr>
          <p:cNvPr id="9" name="Прямоугольник 8"/>
          <p:cNvSpPr/>
          <p:nvPr/>
        </p:nvSpPr>
        <p:spPr>
          <a:xfrm>
            <a:off x="428596" y="1785926"/>
            <a:ext cx="1857388"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t-RU" b="1" dirty="0" smtClean="0">
                <a:solidFill>
                  <a:srgbClr val="C00000"/>
                </a:solidFill>
                <a:latin typeface="Times New Roman" pitchFamily="18" charset="0"/>
                <a:cs typeface="Times New Roman" pitchFamily="18" charset="0"/>
              </a:rPr>
              <a:t>Бикташева (Акчурина) Ляйсян Сабиряновна </a:t>
            </a:r>
            <a:endParaRPr lang="ru-RU" dirty="0">
              <a:solidFill>
                <a:srgbClr val="C00000"/>
              </a:solidFill>
              <a:latin typeface="Times New Roman" pitchFamily="18" charset="0"/>
              <a:cs typeface="Times New Roman" pitchFamily="18" charset="0"/>
            </a:endParaRPr>
          </a:p>
        </p:txBody>
      </p:sp>
      <p:pic>
        <p:nvPicPr>
          <p:cNvPr id="10" name="Рисунок 9" descr="C:\Users\User\Desktop\Кагарманова Залифа Мансуровна.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071670" y="1142984"/>
            <a:ext cx="1643073" cy="2319967"/>
          </a:xfrm>
          <a:prstGeom prst="rect">
            <a:avLst/>
          </a:prstGeom>
          <a:noFill/>
          <a:ln>
            <a:noFill/>
          </a:ln>
        </p:spPr>
      </p:pic>
      <p:sp>
        <p:nvSpPr>
          <p:cNvPr id="15365" name="Rectangle 5"/>
          <p:cNvSpPr>
            <a:spLocks noChangeArrowheads="1"/>
          </p:cNvSpPr>
          <p:nvPr/>
        </p:nvSpPr>
        <p:spPr bwMode="auto">
          <a:xfrm rot="10800000" flipV="1">
            <a:off x="2071670" y="2525578"/>
            <a:ext cx="1643074" cy="92333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t-RU"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Кагарманова Залифа Мансуровна </a:t>
            </a:r>
            <a:endParaRPr kumimoji="0" lang="tt-RU" b="0" i="0" u="none" strike="noStrike" cap="none" normalizeH="0" baseline="0" dirty="0" smtClean="0">
              <a:ln>
                <a:noFill/>
              </a:ln>
              <a:solidFill>
                <a:srgbClr val="FFFF00"/>
              </a:solidFill>
              <a:effectLst/>
              <a:latin typeface="Times New Roman" pitchFamily="18" charset="0"/>
              <a:cs typeface="Times New Roman" pitchFamily="18" charset="0"/>
            </a:endParaRPr>
          </a:p>
        </p:txBody>
      </p:sp>
      <p:sp>
        <p:nvSpPr>
          <p:cNvPr id="15366" name="Rectangle 6"/>
          <p:cNvSpPr>
            <a:spLocks noChangeArrowheads="1"/>
          </p:cNvSpPr>
          <p:nvPr/>
        </p:nvSpPr>
        <p:spPr bwMode="auto">
          <a:xfrm>
            <a:off x="2071670" y="3500438"/>
            <a:ext cx="1928826"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a:t>
            </a:r>
            <a:r>
              <a:rPr kumimoji="0" lang="tt-RU" sz="1600" b="1" i="1"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...Страшно вспоминать эти  военные годы</a:t>
            </a:r>
            <a:r>
              <a:rPr kumimoji="0" lang="ru-RU" sz="1600" b="1" i="1" u="none" strike="noStrike" cap="none" normalizeH="0" baseline="0" dirty="0" smtClean="0">
                <a:ln>
                  <a:noFill/>
                </a:ln>
                <a:solidFill>
                  <a:srgbClr val="FF0000"/>
                </a:solidFill>
                <a:effectLst/>
                <a:latin typeface="Arial" pitchFamily="34" charset="0"/>
                <a:ea typeface="Times New Roman" pitchFamily="18" charset="0"/>
                <a:cs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endParaRPr>
          </a:p>
        </p:txBody>
      </p:sp>
      <p:pic>
        <p:nvPicPr>
          <p:cNvPr id="13" name="Рисунок 12" descr="C:\Users\User\Desktop\к 70 летию Победы фото\ветераны тыла.д.Аровор\Мустафина Шафика Абдрахмановна.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286248" y="1285860"/>
            <a:ext cx="1449114" cy="2143140"/>
          </a:xfrm>
          <a:prstGeom prst="rect">
            <a:avLst/>
          </a:prstGeom>
          <a:noFill/>
          <a:ln>
            <a:noFill/>
          </a:ln>
        </p:spPr>
      </p:pic>
      <p:sp>
        <p:nvSpPr>
          <p:cNvPr id="15368" name="Rectangle 8"/>
          <p:cNvSpPr>
            <a:spLocks noChangeArrowheads="1"/>
          </p:cNvSpPr>
          <p:nvPr/>
        </p:nvSpPr>
        <p:spPr bwMode="auto">
          <a:xfrm>
            <a:off x="4143372" y="2500307"/>
            <a:ext cx="1785950" cy="923330"/>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Мустафина </a:t>
            </a:r>
            <a:r>
              <a:rPr kumimoji="0" lang="ru-RU"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Шафика</a:t>
            </a:r>
            <a:r>
              <a:rPr kumimoji="0" lang="ru-RU"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Абдрахимовна</a:t>
            </a:r>
            <a:r>
              <a:rPr kumimoji="0" lang="ru-RU"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endParaRPr kumimoji="0" lang="ru-RU" b="0" i="0" u="none" strike="noStrike" cap="none" normalizeH="0" baseline="0" dirty="0" smtClean="0">
              <a:ln>
                <a:noFill/>
              </a:ln>
              <a:solidFill>
                <a:srgbClr val="FFFF00"/>
              </a:solidFill>
              <a:effectLst/>
              <a:latin typeface="Times New Roman" pitchFamily="18" charset="0"/>
              <a:cs typeface="Times New Roman" pitchFamily="18" charset="0"/>
            </a:endParaRPr>
          </a:p>
        </p:txBody>
      </p:sp>
      <p:sp>
        <p:nvSpPr>
          <p:cNvPr id="15369" name="Rectangle 9"/>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endParaRPr>
          </a:p>
        </p:txBody>
      </p:sp>
      <p:pic>
        <p:nvPicPr>
          <p:cNvPr id="17" name="Рисунок 16" descr="C:\Users\User\Desktop\Аровская биб-ка\фото мероприятий\шежере.jpg"/>
          <p:cNvPicPr/>
          <p:nvPr/>
        </p:nvPicPr>
        <p:blipFill rotWithShape="1">
          <a:blip r:embed="rId7" cstate="print">
            <a:extLst>
              <a:ext uri="{28A0092B-C50C-407E-A947-70E740481C1C}">
                <a14:useLocalDpi xmlns="" xmlns:a14="http://schemas.microsoft.com/office/drawing/2010/main" val="0"/>
              </a:ext>
            </a:extLst>
          </a:blip>
          <a:srcRect l="10344"/>
          <a:stretch/>
        </p:blipFill>
        <p:spPr bwMode="auto">
          <a:xfrm flipH="1">
            <a:off x="6572264" y="3857628"/>
            <a:ext cx="1857388" cy="2286016"/>
          </a:xfrm>
          <a:prstGeom prst="rect">
            <a:avLst/>
          </a:prstGeom>
          <a:noFill/>
          <a:ln>
            <a:noFill/>
          </a:ln>
          <a:extLst>
            <a:ext uri="{53640926-AAD7-44D8-BBD7-CCE9431645EC}">
              <a14:shadowObscured xmlns="" xmlns:a14="http://schemas.microsoft.com/office/drawing/2010/main"/>
            </a:ext>
          </a:extLst>
        </p:spPr>
      </p:pic>
      <p:pic>
        <p:nvPicPr>
          <p:cNvPr id="18" name="Рисунок 17" descr="C:\Users\User\Pictures\img122.jpg"/>
          <p:cNvPicPr/>
          <p:nvPr/>
        </p:nvPicPr>
        <p:blipFill rotWithShape="1">
          <a:blip r:embed="rId8" cstate="print">
            <a:extLst>
              <a:ext uri="{28A0092B-C50C-407E-A947-70E740481C1C}">
                <a14:useLocalDpi xmlns="" xmlns:a14="http://schemas.microsoft.com/office/drawing/2010/main" val="0"/>
              </a:ext>
            </a:extLst>
          </a:blip>
          <a:srcRect l="-2358" b="11499"/>
          <a:stretch/>
        </p:blipFill>
        <p:spPr bwMode="auto">
          <a:xfrm flipH="1">
            <a:off x="4071933" y="3643314"/>
            <a:ext cx="1797875" cy="2232934"/>
          </a:xfrm>
          <a:prstGeom prst="rect">
            <a:avLst/>
          </a:prstGeom>
          <a:noFill/>
          <a:ln>
            <a:noFill/>
          </a:ln>
          <a:extLst>
            <a:ext uri="{53640926-AAD7-44D8-BBD7-CCE9431645EC}">
              <a14:shadowObscured xmlns="" xmlns:a14="http://schemas.microsoft.com/office/drawing/2010/main"/>
            </a:ext>
          </a:extLst>
        </p:spPr>
      </p:pic>
      <p:sp>
        <p:nvSpPr>
          <p:cNvPr id="15370" name="Rectangle 10"/>
          <p:cNvSpPr>
            <a:spLocks noChangeArrowheads="1"/>
          </p:cNvSpPr>
          <p:nvPr/>
        </p:nvSpPr>
        <p:spPr bwMode="auto">
          <a:xfrm>
            <a:off x="4143372" y="5072074"/>
            <a:ext cx="1643074" cy="92333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Хаирова</a:t>
            </a:r>
            <a:r>
              <a:rPr kumimoji="0" lang="ru-RU"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Гулейда</a:t>
            </a:r>
            <a:r>
              <a:rPr kumimoji="0" lang="ru-RU"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  </a:t>
            </a:r>
            <a:r>
              <a:rPr kumimoji="0" lang="ru-RU" b="1" i="0" u="none" strike="noStrike" cap="none" normalizeH="0" baseline="0" dirty="0" err="1" smtClean="0">
                <a:ln>
                  <a:noFill/>
                </a:ln>
                <a:solidFill>
                  <a:srgbClr val="FFFF00"/>
                </a:solidFill>
                <a:effectLst/>
                <a:latin typeface="Times New Roman" pitchFamily="18" charset="0"/>
                <a:ea typeface="Calibri" pitchFamily="34" charset="0"/>
                <a:cs typeface="Times New Roman" pitchFamily="18" charset="0"/>
              </a:rPr>
              <a:t>Салимовна</a:t>
            </a:r>
            <a:endParaRPr kumimoji="0" lang="ru-RU" b="0" i="0" u="none" strike="noStrike" cap="none" normalizeH="0" baseline="0" dirty="0" smtClean="0">
              <a:ln>
                <a:noFill/>
              </a:ln>
              <a:solidFill>
                <a:srgbClr val="FFFF00"/>
              </a:solidFill>
              <a:effectLst/>
              <a:latin typeface="Times New Roman" pitchFamily="18" charset="0"/>
              <a:cs typeface="Times New Roman" pitchFamily="18" charset="0"/>
            </a:endParaRPr>
          </a:p>
        </p:txBody>
      </p:sp>
      <p:sp>
        <p:nvSpPr>
          <p:cNvPr id="15371" name="Rectangle 11"/>
          <p:cNvSpPr>
            <a:spLocks noChangeArrowheads="1"/>
          </p:cNvSpPr>
          <p:nvPr/>
        </p:nvSpPr>
        <p:spPr bwMode="auto">
          <a:xfrm>
            <a:off x="6572264" y="5143512"/>
            <a:ext cx="1857388" cy="1107996"/>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Хабибуллина </a:t>
            </a:r>
            <a:r>
              <a:rPr kumimoji="0" lang="ru-RU" sz="1600" b="1"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Бибикамиля</a:t>
            </a:r>
            <a:r>
              <a:rPr kumimoji="0" lang="ru-RU" sz="1600" b="1"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t>
            </a:r>
            <a:r>
              <a:rPr kumimoji="0" lang="ru-RU" sz="1600" b="1"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Гатаулловна</a:t>
            </a:r>
            <a:endParaRPr kumimoji="0" lang="ru-RU" sz="900" b="0" i="0" u="none" strike="noStrike" cap="none" normalizeH="0" baseline="0" dirty="0" smtClean="0">
              <a:ln>
                <a:noFill/>
              </a:ln>
              <a:solidFill>
                <a:srgbClr val="FFFF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rgbClr val="FFFF00"/>
              </a:solidFill>
              <a:effectLst/>
              <a:latin typeface="Arial" pitchFamily="34" charset="0"/>
            </a:endParaRPr>
          </a:p>
        </p:txBody>
      </p:sp>
    </p:spTree>
  </p:cSld>
  <p:clrMapOvr>
    <a:masterClrMapping/>
  </p:clrMapOvr>
  <p:transition>
    <p:zoom dir="in"/>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2557</TotalTime>
  <Words>4239</Words>
  <Application>Microsoft Office PowerPoint</Application>
  <PresentationFormat>Экран (4:3)</PresentationFormat>
  <Paragraphs>444</Paragraphs>
  <Slides>66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66</vt:i4>
      </vt:variant>
    </vt:vector>
  </HeadingPairs>
  <TitlesOfParts>
    <vt:vector size="67"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Бәширов Мәсхүт Сәми улы</vt:lpstr>
      <vt:lpstr>Бишкәжә</vt:lpstr>
      <vt:lpstr>Бишкәжә</vt:lpstr>
      <vt:lpstr>Слайд 18</vt:lpstr>
      <vt:lpstr> Калмаш авылы </vt:lpstr>
      <vt:lpstr>Слайд 20</vt:lpstr>
      <vt:lpstr>Хамзина Ләүдә Газиз кызы  “...Әниемнең сөйләгәннәрен, кичерешләрен мин шигырь юлларына салдым.</vt:lpstr>
      <vt:lpstr>ТҮЛӘКОВА (хәҙер ХӘЙЕРОВА) Тәнзилә Ғәтиулла ҡыҙы</vt:lpstr>
      <vt:lpstr>Ибрагимовский сельсовет </vt:lpstr>
      <vt:lpstr>Ибраһим, Бәкәй авыллары </vt:lpstr>
      <vt:lpstr>Слайд 25</vt:lpstr>
      <vt:lpstr>Слайд 26</vt:lpstr>
      <vt:lpstr>Слайд 27</vt:lpstr>
      <vt:lpstr>Слайд 28</vt:lpstr>
      <vt:lpstr>Слайд 29</vt:lpstr>
      <vt:lpstr>Слайд 30</vt:lpstr>
      <vt:lpstr>Слайд 31</vt:lpstr>
      <vt:lpstr>Ҡара-Яҡуп ауылы </vt:lpstr>
      <vt:lpstr>Слайд 33</vt:lpstr>
      <vt:lpstr>Слайд 34</vt:lpstr>
      <vt:lpstr>Слайд 35</vt:lpstr>
      <vt:lpstr>Слайд 36</vt:lpstr>
      <vt:lpstr>Горный</vt:lpstr>
      <vt:lpstr>Слайд 38</vt:lpstr>
      <vt:lpstr>Слайд 39</vt:lpstr>
      <vt:lpstr>Слайд 40</vt:lpstr>
      <vt:lpstr>Слайд 41</vt:lpstr>
      <vt:lpstr>Слайд 42</vt:lpstr>
      <vt:lpstr> Яңы Муса</vt:lpstr>
      <vt:lpstr>Слайд 44</vt:lpstr>
      <vt:lpstr>Слайд 45</vt:lpstr>
      <vt:lpstr>Слайд 46</vt:lpstr>
      <vt:lpstr>Слайд 47</vt:lpstr>
      <vt:lpstr>Слайд 48</vt:lpstr>
      <vt:lpstr>Слайд 49</vt:lpstr>
      <vt:lpstr>Слайд 50</vt:lpstr>
      <vt:lpstr>Иманғолов Зиннур Ғабдрахман улы</vt:lpstr>
      <vt:lpstr>Иң тәмле бутҡа</vt:lpstr>
      <vt:lpstr>Слайд 53</vt:lpstr>
      <vt:lpstr>Слайд 54</vt:lpstr>
      <vt:lpstr>Слайд 55</vt:lpstr>
      <vt:lpstr>Өстәмә  белешмә        </vt:lpstr>
      <vt:lpstr>Өстәмә  белешмә </vt:lpstr>
      <vt:lpstr>Слайд 58</vt:lpstr>
      <vt:lpstr>Слайд 59</vt:lpstr>
      <vt:lpstr>Слайд 60</vt:lpstr>
      <vt:lpstr>Слайд 61</vt:lpstr>
      <vt:lpstr>Слайд 62</vt:lpstr>
      <vt:lpstr>Слайд 63</vt:lpstr>
      <vt:lpstr>Слайд 64</vt:lpstr>
      <vt:lpstr>Слайд 65</vt:lpstr>
      <vt:lpstr>Слайд 66</vt:lpstr>
    </vt:vector>
  </TitlesOfParts>
  <Company>Тоже дом</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Дом</dc:creator>
  <cp:lastModifiedBy>Дом</cp:lastModifiedBy>
  <cp:revision>181</cp:revision>
  <dcterms:created xsi:type="dcterms:W3CDTF">2020-04-20T13:55:56Z</dcterms:created>
  <dcterms:modified xsi:type="dcterms:W3CDTF">2020-05-05T07:06:17Z</dcterms:modified>
</cp:coreProperties>
</file>